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4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9" r:id="rId11"/>
    <p:sldId id="270" r:id="rId12"/>
    <p:sldId id="268" r:id="rId13"/>
    <p:sldId id="267" r:id="rId14"/>
    <p:sldId id="272" r:id="rId15"/>
    <p:sldId id="27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100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B54817-A435-4DEE-B306-13830E0621AB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22142B-EAEC-492C-86BD-5AD87666206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709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170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8F8B402-C23E-4319-8D43-494713970277}" type="slidenum">
              <a:rPr lang="en-US" altLang="en-US"/>
              <a:pPr eaLnBrk="1" hangingPunct="1"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5693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Relate also to dental caries</a:t>
            </a:r>
          </a:p>
        </p:txBody>
      </p:sp>
    </p:spTree>
    <p:extLst>
      <p:ext uri="{BB962C8B-B14F-4D97-AF65-F5344CB8AC3E}">
        <p14:creationId xmlns:p14="http://schemas.microsoft.com/office/powerpoint/2010/main" val="3750913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52424-3299-4AED-8BC4-62620DFA99FB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F7A7-1A49-487D-9A3E-E74D9686D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52424-3299-4AED-8BC4-62620DFA99FB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F7A7-1A49-487D-9A3E-E74D9686D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52424-3299-4AED-8BC4-62620DFA99FB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F7A7-1A49-487D-9A3E-E74D9686D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-679074">
            <a:off x="7424170" y="1480855"/>
            <a:ext cx="265609" cy="465971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389032" y="-245841"/>
            <a:ext cx="971249" cy="1311500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2519519" y="126579"/>
            <a:ext cx="419672" cy="56669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rot="8336996">
            <a:off x="4243139" y="-29632"/>
            <a:ext cx="467049" cy="630667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rot="3778801">
            <a:off x="8019362" y="5187742"/>
            <a:ext cx="773569" cy="58740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rot="6668499">
            <a:off x="5144404" y="5138715"/>
            <a:ext cx="1189645" cy="662795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 rot="-3835491">
            <a:off x="5158140" y="5338982"/>
            <a:ext cx="622720" cy="423284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 rot="-6648350">
            <a:off x="8297843" y="965906"/>
            <a:ext cx="1230440" cy="75773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 rot="-2488733">
            <a:off x="6365042" y="3249789"/>
            <a:ext cx="993792" cy="98421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6617182" y="5711659"/>
            <a:ext cx="971249" cy="1311500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ctrTitle"/>
          </p:nvPr>
        </p:nvSpPr>
        <p:spPr>
          <a:xfrm>
            <a:off x="1676400" y="1883133"/>
            <a:ext cx="4637700" cy="309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1" name="Google Shape;21;p2"/>
          <p:cNvSpPr/>
          <p:nvPr/>
        </p:nvSpPr>
        <p:spPr>
          <a:xfrm rot="-10736906">
            <a:off x="8409587" y="3167615"/>
            <a:ext cx="825227" cy="99705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 rot="-9528265">
            <a:off x="8474419" y="3644046"/>
            <a:ext cx="419693" cy="56672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873524" y="465468"/>
            <a:ext cx="467067" cy="637560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5760012" y="212718"/>
            <a:ext cx="971255" cy="1349313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 rot="3741321">
            <a:off x="5674375" y="-29447"/>
            <a:ext cx="729815" cy="560373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-267953" y="1820665"/>
            <a:ext cx="1131662" cy="136728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331131" y="2734913"/>
            <a:ext cx="419672" cy="56669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 rot="10592599">
            <a:off x="3091737" y="5939930"/>
            <a:ext cx="1090400" cy="1079975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 rot="-7924870">
            <a:off x="199760" y="4148056"/>
            <a:ext cx="1121632" cy="624898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 rot="-1232320">
            <a:off x="908097" y="3882976"/>
            <a:ext cx="341366" cy="46597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 rot="5969070">
            <a:off x="838585" y="5949581"/>
            <a:ext cx="1100183" cy="83565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 rot="1319022">
            <a:off x="-115268" y="1857694"/>
            <a:ext cx="747678" cy="1561289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2220874" y="-283199"/>
            <a:ext cx="1016948" cy="1386221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 rot="-10076712">
            <a:off x="8276017" y="3267535"/>
            <a:ext cx="930331" cy="928907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 rot="-9290225">
            <a:off x="5567287" y="320277"/>
            <a:ext cx="943922" cy="1383952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 rot="831654">
            <a:off x="2857172" y="5545543"/>
            <a:ext cx="1190515" cy="1425147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 rot="-1232584">
            <a:off x="956194" y="4103422"/>
            <a:ext cx="267636" cy="385005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 rot="-2062504">
            <a:off x="499387" y="3776933"/>
            <a:ext cx="348730" cy="1191639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734338" y="536423"/>
            <a:ext cx="556340" cy="566627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 rot="-7406387">
            <a:off x="903432" y="6056759"/>
            <a:ext cx="813172" cy="937524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6461285" y="5878319"/>
            <a:ext cx="953706" cy="1144039"/>
          </a:xfrm>
          <a:custGeom>
            <a:avLst/>
            <a:gdLst/>
            <a:ahLst/>
            <a:cxnLst/>
            <a:rect l="l" t="t" r="r" b="b"/>
            <a:pathLst>
              <a:path w="35137" h="31612" extrusionOk="0">
                <a:moveTo>
                  <a:pt x="18405" y="3287"/>
                </a:moveTo>
                <a:lnTo>
                  <a:pt x="18166" y="3347"/>
                </a:lnTo>
                <a:lnTo>
                  <a:pt x="18166" y="3407"/>
                </a:lnTo>
                <a:lnTo>
                  <a:pt x="18106" y="3466"/>
                </a:lnTo>
                <a:lnTo>
                  <a:pt x="18225" y="3646"/>
                </a:lnTo>
                <a:lnTo>
                  <a:pt x="18464" y="3944"/>
                </a:lnTo>
                <a:lnTo>
                  <a:pt x="18942" y="4183"/>
                </a:lnTo>
                <a:lnTo>
                  <a:pt x="19241" y="4423"/>
                </a:lnTo>
                <a:lnTo>
                  <a:pt x="19660" y="4781"/>
                </a:lnTo>
                <a:lnTo>
                  <a:pt x="19899" y="4901"/>
                </a:lnTo>
                <a:lnTo>
                  <a:pt x="20138" y="5020"/>
                </a:lnTo>
                <a:lnTo>
                  <a:pt x="20317" y="5020"/>
                </a:lnTo>
                <a:lnTo>
                  <a:pt x="20496" y="4960"/>
                </a:lnTo>
                <a:lnTo>
                  <a:pt x="20556" y="4781"/>
                </a:lnTo>
                <a:lnTo>
                  <a:pt x="20556" y="4542"/>
                </a:lnTo>
                <a:lnTo>
                  <a:pt x="20436" y="4363"/>
                </a:lnTo>
                <a:lnTo>
                  <a:pt x="20257" y="4183"/>
                </a:lnTo>
                <a:lnTo>
                  <a:pt x="19839" y="3825"/>
                </a:lnTo>
                <a:lnTo>
                  <a:pt x="19540" y="3646"/>
                </a:lnTo>
                <a:lnTo>
                  <a:pt x="19062" y="3407"/>
                </a:lnTo>
                <a:lnTo>
                  <a:pt x="18703" y="3347"/>
                </a:lnTo>
                <a:lnTo>
                  <a:pt x="18405" y="3287"/>
                </a:lnTo>
                <a:close/>
                <a:moveTo>
                  <a:pt x="28384" y="5677"/>
                </a:moveTo>
                <a:lnTo>
                  <a:pt x="27009" y="5737"/>
                </a:lnTo>
                <a:lnTo>
                  <a:pt x="26053" y="5857"/>
                </a:lnTo>
                <a:lnTo>
                  <a:pt x="25575" y="5916"/>
                </a:lnTo>
                <a:lnTo>
                  <a:pt x="25277" y="5916"/>
                </a:lnTo>
                <a:lnTo>
                  <a:pt x="26053" y="6155"/>
                </a:lnTo>
                <a:lnTo>
                  <a:pt x="26770" y="6275"/>
                </a:lnTo>
                <a:lnTo>
                  <a:pt x="27547" y="6335"/>
                </a:lnTo>
                <a:lnTo>
                  <a:pt x="29041" y="6335"/>
                </a:lnTo>
                <a:lnTo>
                  <a:pt x="29400" y="6275"/>
                </a:lnTo>
                <a:lnTo>
                  <a:pt x="29579" y="6275"/>
                </a:lnTo>
                <a:lnTo>
                  <a:pt x="29639" y="6215"/>
                </a:lnTo>
                <a:lnTo>
                  <a:pt x="29758" y="6096"/>
                </a:lnTo>
                <a:lnTo>
                  <a:pt x="29878" y="5916"/>
                </a:lnTo>
                <a:lnTo>
                  <a:pt x="29878" y="5857"/>
                </a:lnTo>
                <a:lnTo>
                  <a:pt x="29878" y="5797"/>
                </a:lnTo>
                <a:lnTo>
                  <a:pt x="29818" y="5737"/>
                </a:lnTo>
                <a:lnTo>
                  <a:pt x="29698" y="5737"/>
                </a:lnTo>
                <a:lnTo>
                  <a:pt x="28384" y="5677"/>
                </a:lnTo>
                <a:close/>
                <a:moveTo>
                  <a:pt x="21512" y="4781"/>
                </a:moveTo>
                <a:lnTo>
                  <a:pt x="21213" y="4841"/>
                </a:lnTo>
                <a:lnTo>
                  <a:pt x="20914" y="4960"/>
                </a:lnTo>
                <a:lnTo>
                  <a:pt x="20675" y="5080"/>
                </a:lnTo>
                <a:lnTo>
                  <a:pt x="20496" y="5379"/>
                </a:lnTo>
                <a:lnTo>
                  <a:pt x="20377" y="5558"/>
                </a:lnTo>
                <a:lnTo>
                  <a:pt x="20436" y="5737"/>
                </a:lnTo>
                <a:lnTo>
                  <a:pt x="20556" y="5857"/>
                </a:lnTo>
                <a:lnTo>
                  <a:pt x="20914" y="6036"/>
                </a:lnTo>
                <a:lnTo>
                  <a:pt x="21333" y="6275"/>
                </a:lnTo>
                <a:lnTo>
                  <a:pt x="21631" y="6454"/>
                </a:lnTo>
                <a:lnTo>
                  <a:pt x="21870" y="6753"/>
                </a:lnTo>
                <a:lnTo>
                  <a:pt x="22109" y="6992"/>
                </a:lnTo>
                <a:lnTo>
                  <a:pt x="22408" y="7171"/>
                </a:lnTo>
                <a:lnTo>
                  <a:pt x="22647" y="7291"/>
                </a:lnTo>
                <a:lnTo>
                  <a:pt x="22946" y="7291"/>
                </a:lnTo>
                <a:lnTo>
                  <a:pt x="23305" y="7171"/>
                </a:lnTo>
                <a:lnTo>
                  <a:pt x="23663" y="6872"/>
                </a:lnTo>
                <a:lnTo>
                  <a:pt x="23842" y="6574"/>
                </a:lnTo>
                <a:lnTo>
                  <a:pt x="23962" y="6275"/>
                </a:lnTo>
                <a:lnTo>
                  <a:pt x="24022" y="5976"/>
                </a:lnTo>
                <a:lnTo>
                  <a:pt x="24022" y="5677"/>
                </a:lnTo>
                <a:lnTo>
                  <a:pt x="23902" y="5379"/>
                </a:lnTo>
                <a:lnTo>
                  <a:pt x="23663" y="5199"/>
                </a:lnTo>
                <a:lnTo>
                  <a:pt x="23424" y="5020"/>
                </a:lnTo>
                <a:lnTo>
                  <a:pt x="23066" y="4901"/>
                </a:lnTo>
                <a:lnTo>
                  <a:pt x="22528" y="4841"/>
                </a:lnTo>
                <a:lnTo>
                  <a:pt x="21870" y="4781"/>
                </a:lnTo>
                <a:close/>
                <a:moveTo>
                  <a:pt x="6573" y="7888"/>
                </a:moveTo>
                <a:lnTo>
                  <a:pt x="6334" y="7948"/>
                </a:lnTo>
                <a:lnTo>
                  <a:pt x="6215" y="8068"/>
                </a:lnTo>
                <a:lnTo>
                  <a:pt x="6095" y="8187"/>
                </a:lnTo>
                <a:lnTo>
                  <a:pt x="6035" y="8366"/>
                </a:lnTo>
                <a:lnTo>
                  <a:pt x="6035" y="8546"/>
                </a:lnTo>
                <a:lnTo>
                  <a:pt x="6095" y="8665"/>
                </a:lnTo>
                <a:lnTo>
                  <a:pt x="6215" y="8785"/>
                </a:lnTo>
                <a:lnTo>
                  <a:pt x="6334" y="8844"/>
                </a:lnTo>
                <a:lnTo>
                  <a:pt x="6573" y="8785"/>
                </a:lnTo>
                <a:lnTo>
                  <a:pt x="6693" y="8665"/>
                </a:lnTo>
                <a:lnTo>
                  <a:pt x="6812" y="8546"/>
                </a:lnTo>
                <a:lnTo>
                  <a:pt x="6872" y="8366"/>
                </a:lnTo>
                <a:lnTo>
                  <a:pt x="6872" y="8187"/>
                </a:lnTo>
                <a:lnTo>
                  <a:pt x="6812" y="8068"/>
                </a:lnTo>
                <a:lnTo>
                  <a:pt x="6693" y="7948"/>
                </a:lnTo>
                <a:lnTo>
                  <a:pt x="6573" y="7888"/>
                </a:lnTo>
                <a:close/>
                <a:moveTo>
                  <a:pt x="20974" y="6753"/>
                </a:moveTo>
                <a:lnTo>
                  <a:pt x="20436" y="6992"/>
                </a:lnTo>
                <a:lnTo>
                  <a:pt x="19600" y="7470"/>
                </a:lnTo>
                <a:lnTo>
                  <a:pt x="18584" y="8068"/>
                </a:lnTo>
                <a:lnTo>
                  <a:pt x="17508" y="8785"/>
                </a:lnTo>
                <a:lnTo>
                  <a:pt x="16552" y="9561"/>
                </a:lnTo>
                <a:lnTo>
                  <a:pt x="16134" y="9980"/>
                </a:lnTo>
                <a:lnTo>
                  <a:pt x="15835" y="10338"/>
                </a:lnTo>
                <a:lnTo>
                  <a:pt x="15596" y="10697"/>
                </a:lnTo>
                <a:lnTo>
                  <a:pt x="15477" y="10996"/>
                </a:lnTo>
                <a:lnTo>
                  <a:pt x="15477" y="11294"/>
                </a:lnTo>
                <a:lnTo>
                  <a:pt x="15536" y="11414"/>
                </a:lnTo>
                <a:lnTo>
                  <a:pt x="15596" y="11533"/>
                </a:lnTo>
                <a:lnTo>
                  <a:pt x="15716" y="11474"/>
                </a:lnTo>
                <a:lnTo>
                  <a:pt x="15895" y="11354"/>
                </a:lnTo>
                <a:lnTo>
                  <a:pt x="16492" y="10876"/>
                </a:lnTo>
                <a:lnTo>
                  <a:pt x="18285" y="9263"/>
                </a:lnTo>
                <a:lnTo>
                  <a:pt x="20018" y="7590"/>
                </a:lnTo>
                <a:lnTo>
                  <a:pt x="20675" y="6992"/>
                </a:lnTo>
                <a:lnTo>
                  <a:pt x="20974" y="6753"/>
                </a:lnTo>
                <a:close/>
                <a:moveTo>
                  <a:pt x="6513" y="10816"/>
                </a:moveTo>
                <a:lnTo>
                  <a:pt x="6334" y="10876"/>
                </a:lnTo>
                <a:lnTo>
                  <a:pt x="6155" y="10996"/>
                </a:lnTo>
                <a:lnTo>
                  <a:pt x="6095" y="11175"/>
                </a:lnTo>
                <a:lnTo>
                  <a:pt x="6095" y="11354"/>
                </a:lnTo>
                <a:lnTo>
                  <a:pt x="6155" y="11533"/>
                </a:lnTo>
                <a:lnTo>
                  <a:pt x="6274" y="11653"/>
                </a:lnTo>
                <a:lnTo>
                  <a:pt x="6633" y="11653"/>
                </a:lnTo>
                <a:lnTo>
                  <a:pt x="6812" y="11533"/>
                </a:lnTo>
                <a:lnTo>
                  <a:pt x="6932" y="11414"/>
                </a:lnTo>
                <a:lnTo>
                  <a:pt x="6991" y="11294"/>
                </a:lnTo>
                <a:lnTo>
                  <a:pt x="7051" y="11115"/>
                </a:lnTo>
                <a:lnTo>
                  <a:pt x="6991" y="10996"/>
                </a:lnTo>
                <a:lnTo>
                  <a:pt x="6932" y="10876"/>
                </a:lnTo>
                <a:lnTo>
                  <a:pt x="6752" y="10816"/>
                </a:lnTo>
                <a:close/>
                <a:moveTo>
                  <a:pt x="22588" y="8127"/>
                </a:moveTo>
                <a:lnTo>
                  <a:pt x="22588" y="8904"/>
                </a:lnTo>
                <a:lnTo>
                  <a:pt x="22588" y="10398"/>
                </a:lnTo>
                <a:lnTo>
                  <a:pt x="22647" y="11175"/>
                </a:lnTo>
                <a:lnTo>
                  <a:pt x="22767" y="11832"/>
                </a:lnTo>
                <a:lnTo>
                  <a:pt x="22886" y="12071"/>
                </a:lnTo>
                <a:lnTo>
                  <a:pt x="23006" y="12250"/>
                </a:lnTo>
                <a:lnTo>
                  <a:pt x="23125" y="12370"/>
                </a:lnTo>
                <a:lnTo>
                  <a:pt x="23305" y="12370"/>
                </a:lnTo>
                <a:lnTo>
                  <a:pt x="23484" y="12250"/>
                </a:lnTo>
                <a:lnTo>
                  <a:pt x="23544" y="12071"/>
                </a:lnTo>
                <a:lnTo>
                  <a:pt x="23305" y="11055"/>
                </a:lnTo>
                <a:lnTo>
                  <a:pt x="23006" y="10099"/>
                </a:lnTo>
                <a:lnTo>
                  <a:pt x="22767" y="9083"/>
                </a:lnTo>
                <a:lnTo>
                  <a:pt x="22588" y="8127"/>
                </a:lnTo>
                <a:close/>
                <a:moveTo>
                  <a:pt x="4183" y="12549"/>
                </a:moveTo>
                <a:lnTo>
                  <a:pt x="3944" y="12609"/>
                </a:lnTo>
                <a:lnTo>
                  <a:pt x="3765" y="12728"/>
                </a:lnTo>
                <a:lnTo>
                  <a:pt x="3645" y="12908"/>
                </a:lnTo>
                <a:lnTo>
                  <a:pt x="3526" y="13147"/>
                </a:lnTo>
                <a:lnTo>
                  <a:pt x="3526" y="13386"/>
                </a:lnTo>
                <a:lnTo>
                  <a:pt x="3585" y="13565"/>
                </a:lnTo>
                <a:lnTo>
                  <a:pt x="3705" y="13685"/>
                </a:lnTo>
                <a:lnTo>
                  <a:pt x="3944" y="13744"/>
                </a:lnTo>
                <a:lnTo>
                  <a:pt x="4183" y="13685"/>
                </a:lnTo>
                <a:lnTo>
                  <a:pt x="4362" y="13565"/>
                </a:lnTo>
                <a:lnTo>
                  <a:pt x="4482" y="13386"/>
                </a:lnTo>
                <a:lnTo>
                  <a:pt x="4601" y="13147"/>
                </a:lnTo>
                <a:lnTo>
                  <a:pt x="4601" y="12908"/>
                </a:lnTo>
                <a:lnTo>
                  <a:pt x="4541" y="12728"/>
                </a:lnTo>
                <a:lnTo>
                  <a:pt x="4422" y="12609"/>
                </a:lnTo>
                <a:lnTo>
                  <a:pt x="4183" y="12549"/>
                </a:lnTo>
                <a:close/>
                <a:moveTo>
                  <a:pt x="6752" y="14700"/>
                </a:moveTo>
                <a:lnTo>
                  <a:pt x="6573" y="14760"/>
                </a:lnTo>
                <a:lnTo>
                  <a:pt x="6454" y="14760"/>
                </a:lnTo>
                <a:lnTo>
                  <a:pt x="6334" y="14880"/>
                </a:lnTo>
                <a:lnTo>
                  <a:pt x="6215" y="15059"/>
                </a:lnTo>
                <a:lnTo>
                  <a:pt x="6155" y="15298"/>
                </a:lnTo>
                <a:lnTo>
                  <a:pt x="6215" y="15597"/>
                </a:lnTo>
                <a:lnTo>
                  <a:pt x="6394" y="15776"/>
                </a:lnTo>
                <a:lnTo>
                  <a:pt x="6573" y="15896"/>
                </a:lnTo>
                <a:lnTo>
                  <a:pt x="6693" y="15896"/>
                </a:lnTo>
                <a:lnTo>
                  <a:pt x="6812" y="15836"/>
                </a:lnTo>
                <a:lnTo>
                  <a:pt x="6991" y="15776"/>
                </a:lnTo>
                <a:lnTo>
                  <a:pt x="7111" y="15656"/>
                </a:lnTo>
                <a:lnTo>
                  <a:pt x="7230" y="15477"/>
                </a:lnTo>
                <a:lnTo>
                  <a:pt x="7290" y="15298"/>
                </a:lnTo>
                <a:lnTo>
                  <a:pt x="7290" y="15119"/>
                </a:lnTo>
                <a:lnTo>
                  <a:pt x="7171" y="14999"/>
                </a:lnTo>
                <a:lnTo>
                  <a:pt x="7111" y="14880"/>
                </a:lnTo>
                <a:lnTo>
                  <a:pt x="6932" y="14760"/>
                </a:lnTo>
                <a:lnTo>
                  <a:pt x="6752" y="14700"/>
                </a:lnTo>
                <a:close/>
                <a:moveTo>
                  <a:pt x="3167" y="15597"/>
                </a:moveTo>
                <a:lnTo>
                  <a:pt x="2988" y="15716"/>
                </a:lnTo>
                <a:lnTo>
                  <a:pt x="2809" y="15836"/>
                </a:lnTo>
                <a:lnTo>
                  <a:pt x="2749" y="16135"/>
                </a:lnTo>
                <a:lnTo>
                  <a:pt x="2689" y="16314"/>
                </a:lnTo>
                <a:lnTo>
                  <a:pt x="2749" y="16493"/>
                </a:lnTo>
                <a:lnTo>
                  <a:pt x="2868" y="16553"/>
                </a:lnTo>
                <a:lnTo>
                  <a:pt x="3048" y="16613"/>
                </a:lnTo>
                <a:lnTo>
                  <a:pt x="3227" y="16613"/>
                </a:lnTo>
                <a:lnTo>
                  <a:pt x="3406" y="16553"/>
                </a:lnTo>
                <a:lnTo>
                  <a:pt x="3526" y="16493"/>
                </a:lnTo>
                <a:lnTo>
                  <a:pt x="3645" y="16314"/>
                </a:lnTo>
                <a:lnTo>
                  <a:pt x="3705" y="16015"/>
                </a:lnTo>
                <a:lnTo>
                  <a:pt x="3645" y="15836"/>
                </a:lnTo>
                <a:lnTo>
                  <a:pt x="3526" y="15716"/>
                </a:lnTo>
                <a:lnTo>
                  <a:pt x="3346" y="15597"/>
                </a:lnTo>
                <a:close/>
                <a:moveTo>
                  <a:pt x="8186" y="17688"/>
                </a:moveTo>
                <a:lnTo>
                  <a:pt x="8067" y="17748"/>
                </a:lnTo>
                <a:lnTo>
                  <a:pt x="7947" y="17808"/>
                </a:lnTo>
                <a:lnTo>
                  <a:pt x="7828" y="17987"/>
                </a:lnTo>
                <a:lnTo>
                  <a:pt x="7768" y="18166"/>
                </a:lnTo>
                <a:lnTo>
                  <a:pt x="7708" y="18405"/>
                </a:lnTo>
                <a:lnTo>
                  <a:pt x="7768" y="18584"/>
                </a:lnTo>
                <a:lnTo>
                  <a:pt x="7828" y="18764"/>
                </a:lnTo>
                <a:lnTo>
                  <a:pt x="7947" y="18824"/>
                </a:lnTo>
                <a:lnTo>
                  <a:pt x="8127" y="18824"/>
                </a:lnTo>
                <a:lnTo>
                  <a:pt x="8366" y="18764"/>
                </a:lnTo>
                <a:lnTo>
                  <a:pt x="8545" y="18644"/>
                </a:lnTo>
                <a:lnTo>
                  <a:pt x="8724" y="18525"/>
                </a:lnTo>
                <a:lnTo>
                  <a:pt x="8844" y="18465"/>
                </a:lnTo>
                <a:lnTo>
                  <a:pt x="8904" y="18345"/>
                </a:lnTo>
                <a:lnTo>
                  <a:pt x="8904" y="18286"/>
                </a:lnTo>
                <a:lnTo>
                  <a:pt x="8904" y="18166"/>
                </a:lnTo>
                <a:lnTo>
                  <a:pt x="8844" y="17927"/>
                </a:lnTo>
                <a:lnTo>
                  <a:pt x="8665" y="17808"/>
                </a:lnTo>
                <a:lnTo>
                  <a:pt x="8426" y="17688"/>
                </a:lnTo>
                <a:close/>
                <a:moveTo>
                  <a:pt x="5258" y="18883"/>
                </a:moveTo>
                <a:lnTo>
                  <a:pt x="5079" y="18943"/>
                </a:lnTo>
                <a:lnTo>
                  <a:pt x="4900" y="19063"/>
                </a:lnTo>
                <a:lnTo>
                  <a:pt x="4840" y="19242"/>
                </a:lnTo>
                <a:lnTo>
                  <a:pt x="4840" y="19421"/>
                </a:lnTo>
                <a:lnTo>
                  <a:pt x="4840" y="19600"/>
                </a:lnTo>
                <a:lnTo>
                  <a:pt x="4900" y="19780"/>
                </a:lnTo>
                <a:lnTo>
                  <a:pt x="5019" y="19959"/>
                </a:lnTo>
                <a:lnTo>
                  <a:pt x="5139" y="20019"/>
                </a:lnTo>
                <a:lnTo>
                  <a:pt x="5318" y="19959"/>
                </a:lnTo>
                <a:lnTo>
                  <a:pt x="5497" y="19839"/>
                </a:lnTo>
                <a:lnTo>
                  <a:pt x="5617" y="19660"/>
                </a:lnTo>
                <a:lnTo>
                  <a:pt x="5677" y="19421"/>
                </a:lnTo>
                <a:lnTo>
                  <a:pt x="5677" y="19182"/>
                </a:lnTo>
                <a:lnTo>
                  <a:pt x="5617" y="19003"/>
                </a:lnTo>
                <a:lnTo>
                  <a:pt x="5497" y="18883"/>
                </a:lnTo>
                <a:close/>
                <a:moveTo>
                  <a:pt x="7768" y="21094"/>
                </a:moveTo>
                <a:lnTo>
                  <a:pt x="7589" y="21214"/>
                </a:lnTo>
                <a:lnTo>
                  <a:pt x="7529" y="21393"/>
                </a:lnTo>
                <a:lnTo>
                  <a:pt x="7529" y="21572"/>
                </a:lnTo>
                <a:lnTo>
                  <a:pt x="7529" y="21692"/>
                </a:lnTo>
                <a:lnTo>
                  <a:pt x="7589" y="21871"/>
                </a:lnTo>
                <a:lnTo>
                  <a:pt x="7708" y="21931"/>
                </a:lnTo>
                <a:lnTo>
                  <a:pt x="7828" y="21931"/>
                </a:lnTo>
                <a:lnTo>
                  <a:pt x="8067" y="21752"/>
                </a:lnTo>
                <a:lnTo>
                  <a:pt x="8246" y="21453"/>
                </a:lnTo>
                <a:lnTo>
                  <a:pt x="8306" y="21333"/>
                </a:lnTo>
                <a:lnTo>
                  <a:pt x="8306" y="21214"/>
                </a:lnTo>
                <a:lnTo>
                  <a:pt x="8186" y="21094"/>
                </a:lnTo>
                <a:close/>
                <a:moveTo>
                  <a:pt x="11354" y="21991"/>
                </a:moveTo>
                <a:lnTo>
                  <a:pt x="11114" y="22050"/>
                </a:lnTo>
                <a:lnTo>
                  <a:pt x="10995" y="22110"/>
                </a:lnTo>
                <a:lnTo>
                  <a:pt x="10875" y="22289"/>
                </a:lnTo>
                <a:lnTo>
                  <a:pt x="10816" y="22409"/>
                </a:lnTo>
                <a:lnTo>
                  <a:pt x="10816" y="22588"/>
                </a:lnTo>
                <a:lnTo>
                  <a:pt x="10816" y="22767"/>
                </a:lnTo>
                <a:lnTo>
                  <a:pt x="10935" y="22887"/>
                </a:lnTo>
                <a:lnTo>
                  <a:pt x="11114" y="22947"/>
                </a:lnTo>
                <a:lnTo>
                  <a:pt x="11354" y="22947"/>
                </a:lnTo>
                <a:lnTo>
                  <a:pt x="11473" y="22827"/>
                </a:lnTo>
                <a:lnTo>
                  <a:pt x="11593" y="22708"/>
                </a:lnTo>
                <a:lnTo>
                  <a:pt x="11652" y="22528"/>
                </a:lnTo>
                <a:lnTo>
                  <a:pt x="11652" y="22349"/>
                </a:lnTo>
                <a:lnTo>
                  <a:pt x="11593" y="22170"/>
                </a:lnTo>
                <a:lnTo>
                  <a:pt x="11533" y="22050"/>
                </a:lnTo>
                <a:lnTo>
                  <a:pt x="11354" y="21991"/>
                </a:lnTo>
                <a:close/>
                <a:moveTo>
                  <a:pt x="5079" y="21871"/>
                </a:moveTo>
                <a:lnTo>
                  <a:pt x="4840" y="21931"/>
                </a:lnTo>
                <a:lnTo>
                  <a:pt x="4721" y="21991"/>
                </a:lnTo>
                <a:lnTo>
                  <a:pt x="4601" y="22170"/>
                </a:lnTo>
                <a:lnTo>
                  <a:pt x="4482" y="22349"/>
                </a:lnTo>
                <a:lnTo>
                  <a:pt x="4482" y="22528"/>
                </a:lnTo>
                <a:lnTo>
                  <a:pt x="4482" y="22708"/>
                </a:lnTo>
                <a:lnTo>
                  <a:pt x="4601" y="22827"/>
                </a:lnTo>
                <a:lnTo>
                  <a:pt x="4661" y="22947"/>
                </a:lnTo>
                <a:lnTo>
                  <a:pt x="4840" y="23006"/>
                </a:lnTo>
                <a:lnTo>
                  <a:pt x="4960" y="23066"/>
                </a:lnTo>
                <a:lnTo>
                  <a:pt x="5079" y="23066"/>
                </a:lnTo>
                <a:lnTo>
                  <a:pt x="5199" y="23006"/>
                </a:lnTo>
                <a:lnTo>
                  <a:pt x="5378" y="22827"/>
                </a:lnTo>
                <a:lnTo>
                  <a:pt x="5497" y="22588"/>
                </a:lnTo>
                <a:lnTo>
                  <a:pt x="5557" y="22349"/>
                </a:lnTo>
                <a:lnTo>
                  <a:pt x="5497" y="22110"/>
                </a:lnTo>
                <a:lnTo>
                  <a:pt x="5318" y="21931"/>
                </a:lnTo>
                <a:lnTo>
                  <a:pt x="5199" y="21871"/>
                </a:lnTo>
                <a:close/>
                <a:moveTo>
                  <a:pt x="7171" y="24919"/>
                </a:moveTo>
                <a:lnTo>
                  <a:pt x="6932" y="25038"/>
                </a:lnTo>
                <a:lnTo>
                  <a:pt x="6812" y="25217"/>
                </a:lnTo>
                <a:lnTo>
                  <a:pt x="6752" y="25397"/>
                </a:lnTo>
                <a:lnTo>
                  <a:pt x="6752" y="25636"/>
                </a:lnTo>
                <a:lnTo>
                  <a:pt x="6812" y="25815"/>
                </a:lnTo>
                <a:lnTo>
                  <a:pt x="6932" y="25934"/>
                </a:lnTo>
                <a:lnTo>
                  <a:pt x="7111" y="25994"/>
                </a:lnTo>
                <a:lnTo>
                  <a:pt x="7350" y="25934"/>
                </a:lnTo>
                <a:lnTo>
                  <a:pt x="7469" y="25815"/>
                </a:lnTo>
                <a:lnTo>
                  <a:pt x="7529" y="25695"/>
                </a:lnTo>
                <a:lnTo>
                  <a:pt x="7589" y="25516"/>
                </a:lnTo>
                <a:lnTo>
                  <a:pt x="7589" y="25337"/>
                </a:lnTo>
                <a:lnTo>
                  <a:pt x="7529" y="25158"/>
                </a:lnTo>
                <a:lnTo>
                  <a:pt x="7469" y="25038"/>
                </a:lnTo>
                <a:lnTo>
                  <a:pt x="7350" y="24978"/>
                </a:lnTo>
                <a:lnTo>
                  <a:pt x="7171" y="24919"/>
                </a:lnTo>
                <a:close/>
                <a:moveTo>
                  <a:pt x="13684" y="25158"/>
                </a:moveTo>
                <a:lnTo>
                  <a:pt x="13445" y="25337"/>
                </a:lnTo>
                <a:lnTo>
                  <a:pt x="13266" y="25636"/>
                </a:lnTo>
                <a:lnTo>
                  <a:pt x="13206" y="25755"/>
                </a:lnTo>
                <a:lnTo>
                  <a:pt x="13266" y="25875"/>
                </a:lnTo>
                <a:lnTo>
                  <a:pt x="13325" y="25994"/>
                </a:lnTo>
                <a:lnTo>
                  <a:pt x="13564" y="25994"/>
                </a:lnTo>
                <a:lnTo>
                  <a:pt x="13744" y="25934"/>
                </a:lnTo>
                <a:lnTo>
                  <a:pt x="13863" y="25875"/>
                </a:lnTo>
                <a:lnTo>
                  <a:pt x="13983" y="25695"/>
                </a:lnTo>
                <a:lnTo>
                  <a:pt x="13983" y="25516"/>
                </a:lnTo>
                <a:lnTo>
                  <a:pt x="13983" y="25397"/>
                </a:lnTo>
                <a:lnTo>
                  <a:pt x="13923" y="25217"/>
                </a:lnTo>
                <a:lnTo>
                  <a:pt x="13803" y="25158"/>
                </a:lnTo>
                <a:close/>
                <a:moveTo>
                  <a:pt x="11114" y="25815"/>
                </a:moveTo>
                <a:lnTo>
                  <a:pt x="10875" y="25875"/>
                </a:lnTo>
                <a:lnTo>
                  <a:pt x="10756" y="25994"/>
                </a:lnTo>
                <a:lnTo>
                  <a:pt x="10636" y="26114"/>
                </a:lnTo>
                <a:lnTo>
                  <a:pt x="10577" y="26293"/>
                </a:lnTo>
                <a:lnTo>
                  <a:pt x="10577" y="26472"/>
                </a:lnTo>
                <a:lnTo>
                  <a:pt x="10577" y="26592"/>
                </a:lnTo>
                <a:lnTo>
                  <a:pt x="10696" y="26711"/>
                </a:lnTo>
                <a:lnTo>
                  <a:pt x="10875" y="26771"/>
                </a:lnTo>
                <a:lnTo>
                  <a:pt x="11114" y="26711"/>
                </a:lnTo>
                <a:lnTo>
                  <a:pt x="11234" y="26592"/>
                </a:lnTo>
                <a:lnTo>
                  <a:pt x="11354" y="26472"/>
                </a:lnTo>
                <a:lnTo>
                  <a:pt x="11413" y="26293"/>
                </a:lnTo>
                <a:lnTo>
                  <a:pt x="11413" y="26114"/>
                </a:lnTo>
                <a:lnTo>
                  <a:pt x="11413" y="25994"/>
                </a:lnTo>
                <a:lnTo>
                  <a:pt x="11294" y="25875"/>
                </a:lnTo>
                <a:lnTo>
                  <a:pt x="11114" y="25815"/>
                </a:lnTo>
                <a:close/>
                <a:moveTo>
                  <a:pt x="23364" y="26173"/>
                </a:moveTo>
                <a:lnTo>
                  <a:pt x="23245" y="26233"/>
                </a:lnTo>
                <a:lnTo>
                  <a:pt x="23125" y="26293"/>
                </a:lnTo>
                <a:lnTo>
                  <a:pt x="23066" y="26472"/>
                </a:lnTo>
                <a:lnTo>
                  <a:pt x="23066" y="26592"/>
                </a:lnTo>
                <a:lnTo>
                  <a:pt x="23066" y="26771"/>
                </a:lnTo>
                <a:lnTo>
                  <a:pt x="23185" y="26950"/>
                </a:lnTo>
                <a:lnTo>
                  <a:pt x="23364" y="27010"/>
                </a:lnTo>
                <a:lnTo>
                  <a:pt x="23484" y="27010"/>
                </a:lnTo>
                <a:lnTo>
                  <a:pt x="23663" y="26890"/>
                </a:lnTo>
                <a:lnTo>
                  <a:pt x="23723" y="26771"/>
                </a:lnTo>
                <a:lnTo>
                  <a:pt x="23842" y="26651"/>
                </a:lnTo>
                <a:lnTo>
                  <a:pt x="23842" y="26472"/>
                </a:lnTo>
                <a:lnTo>
                  <a:pt x="23783" y="26353"/>
                </a:lnTo>
                <a:lnTo>
                  <a:pt x="23663" y="26233"/>
                </a:lnTo>
                <a:lnTo>
                  <a:pt x="23484" y="26173"/>
                </a:lnTo>
                <a:close/>
                <a:moveTo>
                  <a:pt x="20795" y="26173"/>
                </a:moveTo>
                <a:lnTo>
                  <a:pt x="20675" y="26233"/>
                </a:lnTo>
                <a:lnTo>
                  <a:pt x="20556" y="26353"/>
                </a:lnTo>
                <a:lnTo>
                  <a:pt x="20436" y="26532"/>
                </a:lnTo>
                <a:lnTo>
                  <a:pt x="20377" y="26711"/>
                </a:lnTo>
                <a:lnTo>
                  <a:pt x="20436" y="26890"/>
                </a:lnTo>
                <a:lnTo>
                  <a:pt x="20496" y="27070"/>
                </a:lnTo>
                <a:lnTo>
                  <a:pt x="20616" y="27189"/>
                </a:lnTo>
                <a:lnTo>
                  <a:pt x="20914" y="27189"/>
                </a:lnTo>
                <a:lnTo>
                  <a:pt x="21034" y="27070"/>
                </a:lnTo>
                <a:lnTo>
                  <a:pt x="21094" y="26890"/>
                </a:lnTo>
                <a:lnTo>
                  <a:pt x="21153" y="26711"/>
                </a:lnTo>
                <a:lnTo>
                  <a:pt x="21153" y="26532"/>
                </a:lnTo>
                <a:lnTo>
                  <a:pt x="21034" y="26353"/>
                </a:lnTo>
                <a:lnTo>
                  <a:pt x="20914" y="26233"/>
                </a:lnTo>
                <a:lnTo>
                  <a:pt x="20795" y="26173"/>
                </a:lnTo>
                <a:close/>
                <a:moveTo>
                  <a:pt x="17329" y="27189"/>
                </a:moveTo>
                <a:lnTo>
                  <a:pt x="17090" y="27249"/>
                </a:lnTo>
                <a:lnTo>
                  <a:pt x="16971" y="27369"/>
                </a:lnTo>
                <a:lnTo>
                  <a:pt x="16851" y="27488"/>
                </a:lnTo>
                <a:lnTo>
                  <a:pt x="16731" y="27667"/>
                </a:lnTo>
                <a:lnTo>
                  <a:pt x="16731" y="27847"/>
                </a:lnTo>
                <a:lnTo>
                  <a:pt x="16791" y="28026"/>
                </a:lnTo>
                <a:lnTo>
                  <a:pt x="16911" y="28145"/>
                </a:lnTo>
                <a:lnTo>
                  <a:pt x="17090" y="28265"/>
                </a:lnTo>
                <a:lnTo>
                  <a:pt x="17329" y="28205"/>
                </a:lnTo>
                <a:lnTo>
                  <a:pt x="17508" y="28145"/>
                </a:lnTo>
                <a:lnTo>
                  <a:pt x="17628" y="27966"/>
                </a:lnTo>
                <a:lnTo>
                  <a:pt x="17688" y="27787"/>
                </a:lnTo>
                <a:lnTo>
                  <a:pt x="17688" y="27548"/>
                </a:lnTo>
                <a:lnTo>
                  <a:pt x="17628" y="27369"/>
                </a:lnTo>
                <a:lnTo>
                  <a:pt x="17508" y="27249"/>
                </a:lnTo>
                <a:lnTo>
                  <a:pt x="17329" y="27189"/>
                </a:lnTo>
                <a:close/>
                <a:moveTo>
                  <a:pt x="13624" y="27309"/>
                </a:moveTo>
                <a:lnTo>
                  <a:pt x="13445" y="27369"/>
                </a:lnTo>
                <a:lnTo>
                  <a:pt x="13325" y="27488"/>
                </a:lnTo>
                <a:lnTo>
                  <a:pt x="13266" y="27667"/>
                </a:lnTo>
                <a:lnTo>
                  <a:pt x="13206" y="27847"/>
                </a:lnTo>
                <a:lnTo>
                  <a:pt x="13206" y="28026"/>
                </a:lnTo>
                <a:lnTo>
                  <a:pt x="13266" y="28205"/>
                </a:lnTo>
                <a:lnTo>
                  <a:pt x="13385" y="28265"/>
                </a:lnTo>
                <a:lnTo>
                  <a:pt x="13505" y="28325"/>
                </a:lnTo>
                <a:lnTo>
                  <a:pt x="13744" y="28325"/>
                </a:lnTo>
                <a:lnTo>
                  <a:pt x="13863" y="28145"/>
                </a:lnTo>
                <a:lnTo>
                  <a:pt x="13983" y="28026"/>
                </a:lnTo>
                <a:lnTo>
                  <a:pt x="14043" y="27787"/>
                </a:lnTo>
                <a:lnTo>
                  <a:pt x="14043" y="27608"/>
                </a:lnTo>
                <a:lnTo>
                  <a:pt x="13923" y="27428"/>
                </a:lnTo>
                <a:lnTo>
                  <a:pt x="13803" y="27309"/>
                </a:lnTo>
                <a:close/>
                <a:moveTo>
                  <a:pt x="9202" y="27369"/>
                </a:moveTo>
                <a:lnTo>
                  <a:pt x="8963" y="27428"/>
                </a:lnTo>
                <a:lnTo>
                  <a:pt x="8784" y="27548"/>
                </a:lnTo>
                <a:lnTo>
                  <a:pt x="8605" y="27727"/>
                </a:lnTo>
                <a:lnTo>
                  <a:pt x="8545" y="27966"/>
                </a:lnTo>
                <a:lnTo>
                  <a:pt x="8545" y="28205"/>
                </a:lnTo>
                <a:lnTo>
                  <a:pt x="8605" y="28384"/>
                </a:lnTo>
                <a:lnTo>
                  <a:pt x="8724" y="28504"/>
                </a:lnTo>
                <a:lnTo>
                  <a:pt x="8963" y="28564"/>
                </a:lnTo>
                <a:lnTo>
                  <a:pt x="9202" y="28504"/>
                </a:lnTo>
                <a:lnTo>
                  <a:pt x="9382" y="28384"/>
                </a:lnTo>
                <a:lnTo>
                  <a:pt x="9561" y="28205"/>
                </a:lnTo>
                <a:lnTo>
                  <a:pt x="9621" y="27966"/>
                </a:lnTo>
                <a:lnTo>
                  <a:pt x="9621" y="27727"/>
                </a:lnTo>
                <a:lnTo>
                  <a:pt x="9561" y="27548"/>
                </a:lnTo>
                <a:lnTo>
                  <a:pt x="9441" y="27428"/>
                </a:lnTo>
                <a:lnTo>
                  <a:pt x="9202" y="27369"/>
                </a:lnTo>
                <a:close/>
                <a:moveTo>
                  <a:pt x="18763" y="28504"/>
                </a:moveTo>
                <a:lnTo>
                  <a:pt x="18644" y="28623"/>
                </a:lnTo>
                <a:lnTo>
                  <a:pt x="18524" y="28743"/>
                </a:lnTo>
                <a:lnTo>
                  <a:pt x="18464" y="28922"/>
                </a:lnTo>
                <a:lnTo>
                  <a:pt x="18464" y="29101"/>
                </a:lnTo>
                <a:lnTo>
                  <a:pt x="18524" y="29221"/>
                </a:lnTo>
                <a:lnTo>
                  <a:pt x="18644" y="29340"/>
                </a:lnTo>
                <a:lnTo>
                  <a:pt x="19002" y="29340"/>
                </a:lnTo>
                <a:lnTo>
                  <a:pt x="19122" y="29221"/>
                </a:lnTo>
                <a:lnTo>
                  <a:pt x="19241" y="29101"/>
                </a:lnTo>
                <a:lnTo>
                  <a:pt x="19301" y="28922"/>
                </a:lnTo>
                <a:lnTo>
                  <a:pt x="19301" y="28743"/>
                </a:lnTo>
                <a:lnTo>
                  <a:pt x="19241" y="28623"/>
                </a:lnTo>
                <a:lnTo>
                  <a:pt x="19122" y="28504"/>
                </a:lnTo>
                <a:close/>
                <a:moveTo>
                  <a:pt x="20556" y="1196"/>
                </a:moveTo>
                <a:lnTo>
                  <a:pt x="21153" y="1255"/>
                </a:lnTo>
                <a:lnTo>
                  <a:pt x="22289" y="1375"/>
                </a:lnTo>
                <a:lnTo>
                  <a:pt x="23424" y="1614"/>
                </a:lnTo>
                <a:lnTo>
                  <a:pt x="24500" y="1973"/>
                </a:lnTo>
                <a:lnTo>
                  <a:pt x="23603" y="2929"/>
                </a:lnTo>
                <a:lnTo>
                  <a:pt x="23066" y="3526"/>
                </a:lnTo>
                <a:lnTo>
                  <a:pt x="22886" y="3765"/>
                </a:lnTo>
                <a:lnTo>
                  <a:pt x="22886" y="3885"/>
                </a:lnTo>
                <a:lnTo>
                  <a:pt x="23006" y="3885"/>
                </a:lnTo>
                <a:lnTo>
                  <a:pt x="23125" y="3765"/>
                </a:lnTo>
                <a:lnTo>
                  <a:pt x="23603" y="3407"/>
                </a:lnTo>
                <a:lnTo>
                  <a:pt x="24380" y="2809"/>
                </a:lnTo>
                <a:lnTo>
                  <a:pt x="24918" y="2510"/>
                </a:lnTo>
                <a:lnTo>
                  <a:pt x="25157" y="2391"/>
                </a:lnTo>
                <a:lnTo>
                  <a:pt x="25336" y="2391"/>
                </a:lnTo>
                <a:lnTo>
                  <a:pt x="25516" y="2451"/>
                </a:lnTo>
                <a:lnTo>
                  <a:pt x="25755" y="2510"/>
                </a:lnTo>
                <a:lnTo>
                  <a:pt x="26352" y="2869"/>
                </a:lnTo>
                <a:lnTo>
                  <a:pt x="27368" y="3407"/>
                </a:lnTo>
                <a:lnTo>
                  <a:pt x="28324" y="4064"/>
                </a:lnTo>
                <a:lnTo>
                  <a:pt x="29280" y="4721"/>
                </a:lnTo>
                <a:lnTo>
                  <a:pt x="30176" y="5438"/>
                </a:lnTo>
                <a:lnTo>
                  <a:pt x="30953" y="6155"/>
                </a:lnTo>
                <a:lnTo>
                  <a:pt x="31670" y="6932"/>
                </a:lnTo>
                <a:lnTo>
                  <a:pt x="32268" y="7769"/>
                </a:lnTo>
                <a:lnTo>
                  <a:pt x="32806" y="8665"/>
                </a:lnTo>
                <a:lnTo>
                  <a:pt x="33224" y="9561"/>
                </a:lnTo>
                <a:lnTo>
                  <a:pt x="33582" y="10518"/>
                </a:lnTo>
                <a:lnTo>
                  <a:pt x="33822" y="11533"/>
                </a:lnTo>
                <a:lnTo>
                  <a:pt x="33881" y="12609"/>
                </a:lnTo>
                <a:lnTo>
                  <a:pt x="33941" y="13804"/>
                </a:lnTo>
                <a:lnTo>
                  <a:pt x="33822" y="14939"/>
                </a:lnTo>
                <a:lnTo>
                  <a:pt x="33642" y="16075"/>
                </a:lnTo>
                <a:lnTo>
                  <a:pt x="33343" y="17210"/>
                </a:lnTo>
                <a:lnTo>
                  <a:pt x="32985" y="18345"/>
                </a:lnTo>
                <a:lnTo>
                  <a:pt x="32567" y="19421"/>
                </a:lnTo>
                <a:lnTo>
                  <a:pt x="32029" y="20497"/>
                </a:lnTo>
                <a:lnTo>
                  <a:pt x="31491" y="21572"/>
                </a:lnTo>
                <a:lnTo>
                  <a:pt x="30834" y="22528"/>
                </a:lnTo>
                <a:lnTo>
                  <a:pt x="30117" y="23484"/>
                </a:lnTo>
                <a:lnTo>
                  <a:pt x="29340" y="24440"/>
                </a:lnTo>
                <a:lnTo>
                  <a:pt x="28563" y="25277"/>
                </a:lnTo>
                <a:lnTo>
                  <a:pt x="27726" y="26114"/>
                </a:lnTo>
                <a:lnTo>
                  <a:pt x="26830" y="26831"/>
                </a:lnTo>
                <a:lnTo>
                  <a:pt x="25874" y="27548"/>
                </a:lnTo>
                <a:lnTo>
                  <a:pt x="24918" y="28145"/>
                </a:lnTo>
                <a:lnTo>
                  <a:pt x="23783" y="28803"/>
                </a:lnTo>
                <a:lnTo>
                  <a:pt x="22588" y="29281"/>
                </a:lnTo>
                <a:lnTo>
                  <a:pt x="21392" y="29699"/>
                </a:lnTo>
                <a:lnTo>
                  <a:pt x="20197" y="30057"/>
                </a:lnTo>
                <a:lnTo>
                  <a:pt x="18942" y="30297"/>
                </a:lnTo>
                <a:lnTo>
                  <a:pt x="17688" y="30416"/>
                </a:lnTo>
                <a:lnTo>
                  <a:pt x="16373" y="30476"/>
                </a:lnTo>
                <a:lnTo>
                  <a:pt x="15118" y="30416"/>
                </a:lnTo>
                <a:lnTo>
                  <a:pt x="15357" y="30416"/>
                </a:lnTo>
                <a:lnTo>
                  <a:pt x="15477" y="30297"/>
                </a:lnTo>
                <a:lnTo>
                  <a:pt x="15656" y="30057"/>
                </a:lnTo>
                <a:lnTo>
                  <a:pt x="15775" y="29699"/>
                </a:lnTo>
                <a:lnTo>
                  <a:pt x="15835" y="29520"/>
                </a:lnTo>
                <a:lnTo>
                  <a:pt x="15775" y="29340"/>
                </a:lnTo>
                <a:lnTo>
                  <a:pt x="15716" y="29221"/>
                </a:lnTo>
                <a:lnTo>
                  <a:pt x="15656" y="29101"/>
                </a:lnTo>
                <a:lnTo>
                  <a:pt x="15297" y="29101"/>
                </a:lnTo>
                <a:lnTo>
                  <a:pt x="15058" y="29161"/>
                </a:lnTo>
                <a:lnTo>
                  <a:pt x="14879" y="29400"/>
                </a:lnTo>
                <a:lnTo>
                  <a:pt x="14760" y="29639"/>
                </a:lnTo>
                <a:lnTo>
                  <a:pt x="14760" y="29818"/>
                </a:lnTo>
                <a:lnTo>
                  <a:pt x="14879" y="30117"/>
                </a:lnTo>
                <a:lnTo>
                  <a:pt x="14999" y="30297"/>
                </a:lnTo>
                <a:lnTo>
                  <a:pt x="15054" y="30407"/>
                </a:lnTo>
                <a:lnTo>
                  <a:pt x="15054" y="30407"/>
                </a:lnTo>
                <a:lnTo>
                  <a:pt x="13863" y="30237"/>
                </a:lnTo>
                <a:lnTo>
                  <a:pt x="12608" y="29998"/>
                </a:lnTo>
                <a:lnTo>
                  <a:pt x="11413" y="29699"/>
                </a:lnTo>
                <a:lnTo>
                  <a:pt x="10218" y="29221"/>
                </a:lnTo>
                <a:lnTo>
                  <a:pt x="9023" y="28683"/>
                </a:lnTo>
                <a:lnTo>
                  <a:pt x="7947" y="28086"/>
                </a:lnTo>
                <a:lnTo>
                  <a:pt x="6872" y="27369"/>
                </a:lnTo>
                <a:lnTo>
                  <a:pt x="5856" y="26592"/>
                </a:lnTo>
                <a:lnTo>
                  <a:pt x="5019" y="25815"/>
                </a:lnTo>
                <a:lnTo>
                  <a:pt x="4243" y="24978"/>
                </a:lnTo>
                <a:lnTo>
                  <a:pt x="3526" y="24022"/>
                </a:lnTo>
                <a:lnTo>
                  <a:pt x="2928" y="23066"/>
                </a:lnTo>
                <a:lnTo>
                  <a:pt x="2330" y="22050"/>
                </a:lnTo>
                <a:lnTo>
                  <a:pt x="1852" y="20915"/>
                </a:lnTo>
                <a:lnTo>
                  <a:pt x="1494" y="19839"/>
                </a:lnTo>
                <a:lnTo>
                  <a:pt x="1613" y="19720"/>
                </a:lnTo>
                <a:lnTo>
                  <a:pt x="1733" y="19600"/>
                </a:lnTo>
                <a:lnTo>
                  <a:pt x="1793" y="19481"/>
                </a:lnTo>
                <a:lnTo>
                  <a:pt x="1852" y="19302"/>
                </a:lnTo>
                <a:lnTo>
                  <a:pt x="1733" y="19063"/>
                </a:lnTo>
                <a:lnTo>
                  <a:pt x="1554" y="18824"/>
                </a:lnTo>
                <a:lnTo>
                  <a:pt x="1315" y="18525"/>
                </a:lnTo>
                <a:lnTo>
                  <a:pt x="1135" y="18226"/>
                </a:lnTo>
                <a:lnTo>
                  <a:pt x="1076" y="17927"/>
                </a:lnTo>
                <a:lnTo>
                  <a:pt x="1016" y="17628"/>
                </a:lnTo>
                <a:lnTo>
                  <a:pt x="1016" y="16971"/>
                </a:lnTo>
                <a:lnTo>
                  <a:pt x="1076" y="15656"/>
                </a:lnTo>
                <a:lnTo>
                  <a:pt x="1135" y="14999"/>
                </a:lnTo>
                <a:lnTo>
                  <a:pt x="1255" y="14342"/>
                </a:lnTo>
                <a:lnTo>
                  <a:pt x="1434" y="13744"/>
                </a:lnTo>
                <a:lnTo>
                  <a:pt x="1613" y="13087"/>
                </a:lnTo>
                <a:lnTo>
                  <a:pt x="2091" y="11892"/>
                </a:lnTo>
                <a:lnTo>
                  <a:pt x="2689" y="10697"/>
                </a:lnTo>
                <a:lnTo>
                  <a:pt x="2868" y="10876"/>
                </a:lnTo>
                <a:lnTo>
                  <a:pt x="3048" y="10876"/>
                </a:lnTo>
                <a:lnTo>
                  <a:pt x="3227" y="10816"/>
                </a:lnTo>
                <a:lnTo>
                  <a:pt x="3346" y="10637"/>
                </a:lnTo>
                <a:lnTo>
                  <a:pt x="3406" y="10458"/>
                </a:lnTo>
                <a:lnTo>
                  <a:pt x="3406" y="10279"/>
                </a:lnTo>
                <a:lnTo>
                  <a:pt x="3287" y="10099"/>
                </a:lnTo>
                <a:lnTo>
                  <a:pt x="3107" y="9980"/>
                </a:lnTo>
                <a:lnTo>
                  <a:pt x="3884" y="8844"/>
                </a:lnTo>
                <a:lnTo>
                  <a:pt x="4780" y="7709"/>
                </a:lnTo>
                <a:lnTo>
                  <a:pt x="5677" y="6633"/>
                </a:lnTo>
                <a:lnTo>
                  <a:pt x="6752" y="5618"/>
                </a:lnTo>
                <a:lnTo>
                  <a:pt x="7828" y="4721"/>
                </a:lnTo>
                <a:lnTo>
                  <a:pt x="8963" y="3885"/>
                </a:lnTo>
                <a:lnTo>
                  <a:pt x="10158" y="3108"/>
                </a:lnTo>
                <a:lnTo>
                  <a:pt x="11473" y="2510"/>
                </a:lnTo>
                <a:lnTo>
                  <a:pt x="12668" y="1973"/>
                </a:lnTo>
                <a:lnTo>
                  <a:pt x="13983" y="1614"/>
                </a:lnTo>
                <a:lnTo>
                  <a:pt x="14640" y="1435"/>
                </a:lnTo>
                <a:lnTo>
                  <a:pt x="15297" y="1375"/>
                </a:lnTo>
                <a:lnTo>
                  <a:pt x="15955" y="1315"/>
                </a:lnTo>
                <a:lnTo>
                  <a:pt x="16612" y="1255"/>
                </a:lnTo>
                <a:lnTo>
                  <a:pt x="17688" y="1435"/>
                </a:lnTo>
                <a:lnTo>
                  <a:pt x="19480" y="1853"/>
                </a:lnTo>
                <a:lnTo>
                  <a:pt x="21094" y="2271"/>
                </a:lnTo>
                <a:lnTo>
                  <a:pt x="21631" y="2451"/>
                </a:lnTo>
                <a:lnTo>
                  <a:pt x="21751" y="2510"/>
                </a:lnTo>
                <a:lnTo>
                  <a:pt x="21751" y="2570"/>
                </a:lnTo>
                <a:lnTo>
                  <a:pt x="21811" y="2451"/>
                </a:lnTo>
                <a:lnTo>
                  <a:pt x="21751" y="2391"/>
                </a:lnTo>
                <a:lnTo>
                  <a:pt x="21631" y="2212"/>
                </a:lnTo>
                <a:lnTo>
                  <a:pt x="21392" y="1973"/>
                </a:lnTo>
                <a:lnTo>
                  <a:pt x="21034" y="1793"/>
                </a:lnTo>
                <a:lnTo>
                  <a:pt x="20377" y="1435"/>
                </a:lnTo>
                <a:lnTo>
                  <a:pt x="19958" y="1255"/>
                </a:lnTo>
                <a:lnTo>
                  <a:pt x="20556" y="1196"/>
                </a:lnTo>
                <a:close/>
                <a:moveTo>
                  <a:pt x="20974" y="1"/>
                </a:moveTo>
                <a:lnTo>
                  <a:pt x="20377" y="60"/>
                </a:lnTo>
                <a:lnTo>
                  <a:pt x="19779" y="180"/>
                </a:lnTo>
                <a:lnTo>
                  <a:pt x="18644" y="359"/>
                </a:lnTo>
                <a:lnTo>
                  <a:pt x="17568" y="479"/>
                </a:lnTo>
                <a:lnTo>
                  <a:pt x="16373" y="538"/>
                </a:lnTo>
                <a:lnTo>
                  <a:pt x="15178" y="538"/>
                </a:lnTo>
                <a:lnTo>
                  <a:pt x="14580" y="598"/>
                </a:lnTo>
                <a:lnTo>
                  <a:pt x="13983" y="658"/>
                </a:lnTo>
                <a:lnTo>
                  <a:pt x="13385" y="777"/>
                </a:lnTo>
                <a:lnTo>
                  <a:pt x="12728" y="957"/>
                </a:lnTo>
                <a:lnTo>
                  <a:pt x="11473" y="1435"/>
                </a:lnTo>
                <a:lnTo>
                  <a:pt x="10218" y="2032"/>
                </a:lnTo>
                <a:lnTo>
                  <a:pt x="9023" y="2690"/>
                </a:lnTo>
                <a:lnTo>
                  <a:pt x="7888" y="3466"/>
                </a:lnTo>
                <a:lnTo>
                  <a:pt x="6872" y="4303"/>
                </a:lnTo>
                <a:lnTo>
                  <a:pt x="5856" y="5140"/>
                </a:lnTo>
                <a:lnTo>
                  <a:pt x="4900" y="6096"/>
                </a:lnTo>
                <a:lnTo>
                  <a:pt x="4004" y="7052"/>
                </a:lnTo>
                <a:lnTo>
                  <a:pt x="3167" y="8127"/>
                </a:lnTo>
                <a:lnTo>
                  <a:pt x="2390" y="9203"/>
                </a:lnTo>
                <a:lnTo>
                  <a:pt x="1733" y="10338"/>
                </a:lnTo>
                <a:lnTo>
                  <a:pt x="1135" y="11533"/>
                </a:lnTo>
                <a:lnTo>
                  <a:pt x="657" y="12788"/>
                </a:lnTo>
                <a:lnTo>
                  <a:pt x="299" y="14043"/>
                </a:lnTo>
                <a:lnTo>
                  <a:pt x="60" y="15298"/>
                </a:lnTo>
                <a:lnTo>
                  <a:pt x="0" y="16613"/>
                </a:lnTo>
                <a:lnTo>
                  <a:pt x="60" y="17867"/>
                </a:lnTo>
                <a:lnTo>
                  <a:pt x="239" y="19063"/>
                </a:lnTo>
                <a:lnTo>
                  <a:pt x="478" y="20317"/>
                </a:lnTo>
                <a:lnTo>
                  <a:pt x="896" y="21512"/>
                </a:lnTo>
                <a:lnTo>
                  <a:pt x="1374" y="22648"/>
                </a:lnTo>
                <a:lnTo>
                  <a:pt x="2032" y="23723"/>
                </a:lnTo>
                <a:lnTo>
                  <a:pt x="2689" y="24799"/>
                </a:lnTo>
                <a:lnTo>
                  <a:pt x="3466" y="25815"/>
                </a:lnTo>
                <a:lnTo>
                  <a:pt x="4362" y="26771"/>
                </a:lnTo>
                <a:lnTo>
                  <a:pt x="5318" y="27608"/>
                </a:lnTo>
                <a:lnTo>
                  <a:pt x="6334" y="28444"/>
                </a:lnTo>
                <a:lnTo>
                  <a:pt x="7469" y="29161"/>
                </a:lnTo>
                <a:lnTo>
                  <a:pt x="8545" y="29759"/>
                </a:lnTo>
                <a:lnTo>
                  <a:pt x="9680" y="30297"/>
                </a:lnTo>
                <a:lnTo>
                  <a:pt x="10875" y="30715"/>
                </a:lnTo>
                <a:lnTo>
                  <a:pt x="12071" y="31073"/>
                </a:lnTo>
                <a:lnTo>
                  <a:pt x="13266" y="31312"/>
                </a:lnTo>
                <a:lnTo>
                  <a:pt x="14521" y="31492"/>
                </a:lnTo>
                <a:lnTo>
                  <a:pt x="15716" y="31611"/>
                </a:lnTo>
                <a:lnTo>
                  <a:pt x="16971" y="31611"/>
                </a:lnTo>
                <a:lnTo>
                  <a:pt x="18225" y="31492"/>
                </a:lnTo>
                <a:lnTo>
                  <a:pt x="19420" y="31372"/>
                </a:lnTo>
                <a:lnTo>
                  <a:pt x="20616" y="31073"/>
                </a:lnTo>
                <a:lnTo>
                  <a:pt x="21811" y="30775"/>
                </a:lnTo>
                <a:lnTo>
                  <a:pt x="23006" y="30356"/>
                </a:lnTo>
                <a:lnTo>
                  <a:pt x="24141" y="29818"/>
                </a:lnTo>
                <a:lnTo>
                  <a:pt x="25277" y="29221"/>
                </a:lnTo>
                <a:lnTo>
                  <a:pt x="26352" y="28564"/>
                </a:lnTo>
                <a:lnTo>
                  <a:pt x="27428" y="27787"/>
                </a:lnTo>
                <a:lnTo>
                  <a:pt x="28444" y="26890"/>
                </a:lnTo>
                <a:lnTo>
                  <a:pt x="29459" y="25875"/>
                </a:lnTo>
                <a:lnTo>
                  <a:pt x="30415" y="24799"/>
                </a:lnTo>
                <a:lnTo>
                  <a:pt x="31372" y="23664"/>
                </a:lnTo>
                <a:lnTo>
                  <a:pt x="32148" y="22469"/>
                </a:lnTo>
                <a:lnTo>
                  <a:pt x="32925" y="21154"/>
                </a:lnTo>
                <a:lnTo>
                  <a:pt x="33582" y="19899"/>
                </a:lnTo>
                <a:lnTo>
                  <a:pt x="34120" y="18525"/>
                </a:lnTo>
                <a:lnTo>
                  <a:pt x="34598" y="17150"/>
                </a:lnTo>
                <a:lnTo>
                  <a:pt x="34897" y="15776"/>
                </a:lnTo>
                <a:lnTo>
                  <a:pt x="35076" y="14342"/>
                </a:lnTo>
                <a:lnTo>
                  <a:pt x="35136" y="13625"/>
                </a:lnTo>
                <a:lnTo>
                  <a:pt x="35136" y="12967"/>
                </a:lnTo>
                <a:lnTo>
                  <a:pt x="35136" y="12250"/>
                </a:lnTo>
                <a:lnTo>
                  <a:pt x="35076" y="11533"/>
                </a:lnTo>
                <a:lnTo>
                  <a:pt x="34957" y="10876"/>
                </a:lnTo>
                <a:lnTo>
                  <a:pt x="34778" y="10159"/>
                </a:lnTo>
                <a:lnTo>
                  <a:pt x="34598" y="9502"/>
                </a:lnTo>
                <a:lnTo>
                  <a:pt x="34359" y="8785"/>
                </a:lnTo>
                <a:lnTo>
                  <a:pt x="34061" y="8247"/>
                </a:lnTo>
                <a:lnTo>
                  <a:pt x="33822" y="7649"/>
                </a:lnTo>
                <a:lnTo>
                  <a:pt x="33463" y="7111"/>
                </a:lnTo>
                <a:lnTo>
                  <a:pt x="33104" y="6574"/>
                </a:lnTo>
                <a:lnTo>
                  <a:pt x="32268" y="5618"/>
                </a:lnTo>
                <a:lnTo>
                  <a:pt x="31312" y="4721"/>
                </a:lnTo>
                <a:lnTo>
                  <a:pt x="30296" y="3885"/>
                </a:lnTo>
                <a:lnTo>
                  <a:pt x="29220" y="3108"/>
                </a:lnTo>
                <a:lnTo>
                  <a:pt x="28145" y="2391"/>
                </a:lnTo>
                <a:lnTo>
                  <a:pt x="27069" y="1793"/>
                </a:lnTo>
                <a:lnTo>
                  <a:pt x="25934" y="1196"/>
                </a:lnTo>
                <a:lnTo>
                  <a:pt x="24739" y="718"/>
                </a:lnTo>
                <a:lnTo>
                  <a:pt x="23484" y="359"/>
                </a:lnTo>
                <a:lnTo>
                  <a:pt x="22827" y="180"/>
                </a:lnTo>
                <a:lnTo>
                  <a:pt x="22229" y="60"/>
                </a:lnTo>
                <a:lnTo>
                  <a:pt x="2157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42" name="Google Shape;42;p2"/>
          <p:cNvSpPr/>
          <p:nvPr/>
        </p:nvSpPr>
        <p:spPr>
          <a:xfrm rot="3778908">
            <a:off x="8182907" y="4893733"/>
            <a:ext cx="540673" cy="713678"/>
          </a:xfrm>
          <a:custGeom>
            <a:avLst/>
            <a:gdLst/>
            <a:ahLst/>
            <a:cxnLst/>
            <a:rect l="l" t="t" r="r" b="b"/>
            <a:pathLst>
              <a:path w="14940" h="26294" extrusionOk="0">
                <a:moveTo>
                  <a:pt x="4483" y="14880"/>
                </a:moveTo>
                <a:lnTo>
                  <a:pt x="5140" y="14940"/>
                </a:lnTo>
                <a:lnTo>
                  <a:pt x="5498" y="14999"/>
                </a:lnTo>
                <a:lnTo>
                  <a:pt x="5797" y="15059"/>
                </a:lnTo>
                <a:lnTo>
                  <a:pt x="6454" y="15358"/>
                </a:lnTo>
                <a:lnTo>
                  <a:pt x="7052" y="15657"/>
                </a:lnTo>
                <a:lnTo>
                  <a:pt x="7650" y="15896"/>
                </a:lnTo>
                <a:lnTo>
                  <a:pt x="8128" y="16015"/>
                </a:lnTo>
                <a:lnTo>
                  <a:pt x="8665" y="16015"/>
                </a:lnTo>
                <a:lnTo>
                  <a:pt x="8785" y="15896"/>
                </a:lnTo>
                <a:lnTo>
                  <a:pt x="8964" y="15716"/>
                </a:lnTo>
                <a:lnTo>
                  <a:pt x="9084" y="15537"/>
                </a:lnTo>
                <a:lnTo>
                  <a:pt x="9263" y="15418"/>
                </a:lnTo>
                <a:lnTo>
                  <a:pt x="9861" y="15298"/>
                </a:lnTo>
                <a:lnTo>
                  <a:pt x="10458" y="15298"/>
                </a:lnTo>
                <a:lnTo>
                  <a:pt x="11115" y="15358"/>
                </a:lnTo>
                <a:lnTo>
                  <a:pt x="11773" y="15597"/>
                </a:lnTo>
                <a:lnTo>
                  <a:pt x="12370" y="15836"/>
                </a:lnTo>
                <a:lnTo>
                  <a:pt x="12908" y="16194"/>
                </a:lnTo>
                <a:lnTo>
                  <a:pt x="13326" y="16613"/>
                </a:lnTo>
                <a:lnTo>
                  <a:pt x="13685" y="17091"/>
                </a:lnTo>
                <a:lnTo>
                  <a:pt x="13924" y="17629"/>
                </a:lnTo>
                <a:lnTo>
                  <a:pt x="14043" y="18166"/>
                </a:lnTo>
                <a:lnTo>
                  <a:pt x="14103" y="18764"/>
                </a:lnTo>
                <a:lnTo>
                  <a:pt x="14043" y="19361"/>
                </a:lnTo>
                <a:lnTo>
                  <a:pt x="13924" y="19899"/>
                </a:lnTo>
                <a:lnTo>
                  <a:pt x="13745" y="20497"/>
                </a:lnTo>
                <a:lnTo>
                  <a:pt x="13506" y="21035"/>
                </a:lnTo>
                <a:lnTo>
                  <a:pt x="13267" y="21513"/>
                </a:lnTo>
                <a:lnTo>
                  <a:pt x="12968" y="22050"/>
                </a:lnTo>
                <a:lnTo>
                  <a:pt x="12609" y="22588"/>
                </a:lnTo>
                <a:lnTo>
                  <a:pt x="12251" y="23007"/>
                </a:lnTo>
                <a:lnTo>
                  <a:pt x="11832" y="23425"/>
                </a:lnTo>
                <a:lnTo>
                  <a:pt x="11414" y="23843"/>
                </a:lnTo>
                <a:lnTo>
                  <a:pt x="10936" y="24202"/>
                </a:lnTo>
                <a:lnTo>
                  <a:pt x="10458" y="24441"/>
                </a:lnTo>
                <a:lnTo>
                  <a:pt x="9920" y="24739"/>
                </a:lnTo>
                <a:lnTo>
                  <a:pt x="9383" y="24919"/>
                </a:lnTo>
                <a:lnTo>
                  <a:pt x="8845" y="25098"/>
                </a:lnTo>
                <a:lnTo>
                  <a:pt x="8307" y="25158"/>
                </a:lnTo>
                <a:lnTo>
                  <a:pt x="7709" y="25217"/>
                </a:lnTo>
                <a:lnTo>
                  <a:pt x="7112" y="25217"/>
                </a:lnTo>
                <a:lnTo>
                  <a:pt x="6574" y="25158"/>
                </a:lnTo>
                <a:lnTo>
                  <a:pt x="5976" y="25038"/>
                </a:lnTo>
                <a:lnTo>
                  <a:pt x="5379" y="24919"/>
                </a:lnTo>
                <a:lnTo>
                  <a:pt x="4781" y="24680"/>
                </a:lnTo>
                <a:lnTo>
                  <a:pt x="4244" y="24381"/>
                </a:lnTo>
                <a:lnTo>
                  <a:pt x="3706" y="24082"/>
                </a:lnTo>
                <a:lnTo>
                  <a:pt x="3168" y="23724"/>
                </a:lnTo>
                <a:lnTo>
                  <a:pt x="2750" y="23365"/>
                </a:lnTo>
                <a:lnTo>
                  <a:pt x="2272" y="22947"/>
                </a:lnTo>
                <a:lnTo>
                  <a:pt x="1913" y="22469"/>
                </a:lnTo>
                <a:lnTo>
                  <a:pt x="1555" y="21991"/>
                </a:lnTo>
                <a:lnTo>
                  <a:pt x="1256" y="21513"/>
                </a:lnTo>
                <a:lnTo>
                  <a:pt x="1017" y="20975"/>
                </a:lnTo>
                <a:lnTo>
                  <a:pt x="897" y="20377"/>
                </a:lnTo>
                <a:lnTo>
                  <a:pt x="778" y="19839"/>
                </a:lnTo>
                <a:lnTo>
                  <a:pt x="778" y="19242"/>
                </a:lnTo>
                <a:lnTo>
                  <a:pt x="778" y="18644"/>
                </a:lnTo>
                <a:lnTo>
                  <a:pt x="957" y="17987"/>
                </a:lnTo>
                <a:lnTo>
                  <a:pt x="1136" y="17390"/>
                </a:lnTo>
                <a:lnTo>
                  <a:pt x="1435" y="16792"/>
                </a:lnTo>
                <a:lnTo>
                  <a:pt x="1794" y="16314"/>
                </a:lnTo>
                <a:lnTo>
                  <a:pt x="2272" y="15836"/>
                </a:lnTo>
                <a:lnTo>
                  <a:pt x="2750" y="15477"/>
                </a:lnTo>
                <a:lnTo>
                  <a:pt x="3287" y="15179"/>
                </a:lnTo>
                <a:lnTo>
                  <a:pt x="3885" y="14999"/>
                </a:lnTo>
                <a:lnTo>
                  <a:pt x="4483" y="14880"/>
                </a:lnTo>
                <a:close/>
                <a:moveTo>
                  <a:pt x="12848" y="1"/>
                </a:moveTo>
                <a:lnTo>
                  <a:pt x="12789" y="61"/>
                </a:lnTo>
                <a:lnTo>
                  <a:pt x="12609" y="180"/>
                </a:lnTo>
                <a:lnTo>
                  <a:pt x="12370" y="479"/>
                </a:lnTo>
                <a:lnTo>
                  <a:pt x="12131" y="837"/>
                </a:lnTo>
                <a:lnTo>
                  <a:pt x="11534" y="1793"/>
                </a:lnTo>
                <a:lnTo>
                  <a:pt x="10936" y="2989"/>
                </a:lnTo>
                <a:lnTo>
                  <a:pt x="9801" y="5379"/>
                </a:lnTo>
                <a:lnTo>
                  <a:pt x="9203" y="6753"/>
                </a:lnTo>
                <a:lnTo>
                  <a:pt x="8546" y="8785"/>
                </a:lnTo>
                <a:lnTo>
                  <a:pt x="8307" y="9801"/>
                </a:lnTo>
                <a:lnTo>
                  <a:pt x="8008" y="10816"/>
                </a:lnTo>
                <a:lnTo>
                  <a:pt x="7829" y="11892"/>
                </a:lnTo>
                <a:lnTo>
                  <a:pt x="7709" y="12908"/>
                </a:lnTo>
                <a:lnTo>
                  <a:pt x="7590" y="13983"/>
                </a:lnTo>
                <a:lnTo>
                  <a:pt x="7650" y="15059"/>
                </a:lnTo>
                <a:lnTo>
                  <a:pt x="7650" y="15059"/>
                </a:lnTo>
                <a:lnTo>
                  <a:pt x="6933" y="14641"/>
                </a:lnTo>
                <a:lnTo>
                  <a:pt x="6215" y="14342"/>
                </a:lnTo>
                <a:lnTo>
                  <a:pt x="5498" y="14163"/>
                </a:lnTo>
                <a:lnTo>
                  <a:pt x="4841" y="14103"/>
                </a:lnTo>
                <a:lnTo>
                  <a:pt x="4124" y="14163"/>
                </a:lnTo>
                <a:lnTo>
                  <a:pt x="3526" y="14282"/>
                </a:lnTo>
                <a:lnTo>
                  <a:pt x="2869" y="14521"/>
                </a:lnTo>
                <a:lnTo>
                  <a:pt x="2331" y="14820"/>
                </a:lnTo>
                <a:lnTo>
                  <a:pt x="1794" y="15238"/>
                </a:lnTo>
                <a:lnTo>
                  <a:pt x="1316" y="15716"/>
                </a:lnTo>
                <a:lnTo>
                  <a:pt x="897" y="16254"/>
                </a:lnTo>
                <a:lnTo>
                  <a:pt x="539" y="16852"/>
                </a:lnTo>
                <a:lnTo>
                  <a:pt x="300" y="17509"/>
                </a:lnTo>
                <a:lnTo>
                  <a:pt x="61" y="18226"/>
                </a:lnTo>
                <a:lnTo>
                  <a:pt x="1" y="19003"/>
                </a:lnTo>
                <a:lnTo>
                  <a:pt x="1" y="19780"/>
                </a:lnTo>
                <a:lnTo>
                  <a:pt x="120" y="20557"/>
                </a:lnTo>
                <a:lnTo>
                  <a:pt x="300" y="21214"/>
                </a:lnTo>
                <a:lnTo>
                  <a:pt x="539" y="21931"/>
                </a:lnTo>
                <a:lnTo>
                  <a:pt x="897" y="22528"/>
                </a:lnTo>
                <a:lnTo>
                  <a:pt x="1256" y="23126"/>
                </a:lnTo>
                <a:lnTo>
                  <a:pt x="1734" y="23724"/>
                </a:lnTo>
                <a:lnTo>
                  <a:pt x="2272" y="24202"/>
                </a:lnTo>
                <a:lnTo>
                  <a:pt x="2809" y="24680"/>
                </a:lnTo>
                <a:lnTo>
                  <a:pt x="3407" y="25098"/>
                </a:lnTo>
                <a:lnTo>
                  <a:pt x="4064" y="25456"/>
                </a:lnTo>
                <a:lnTo>
                  <a:pt x="4722" y="25755"/>
                </a:lnTo>
                <a:lnTo>
                  <a:pt x="5439" y="25994"/>
                </a:lnTo>
                <a:lnTo>
                  <a:pt x="6156" y="26174"/>
                </a:lnTo>
                <a:lnTo>
                  <a:pt x="6873" y="26293"/>
                </a:lnTo>
                <a:lnTo>
                  <a:pt x="8307" y="26293"/>
                </a:lnTo>
                <a:lnTo>
                  <a:pt x="8964" y="26174"/>
                </a:lnTo>
                <a:lnTo>
                  <a:pt x="9622" y="25994"/>
                </a:lnTo>
                <a:lnTo>
                  <a:pt x="10279" y="25696"/>
                </a:lnTo>
                <a:lnTo>
                  <a:pt x="10876" y="25397"/>
                </a:lnTo>
                <a:lnTo>
                  <a:pt x="11474" y="24978"/>
                </a:lnTo>
                <a:lnTo>
                  <a:pt x="12012" y="24560"/>
                </a:lnTo>
                <a:lnTo>
                  <a:pt x="12550" y="24082"/>
                </a:lnTo>
                <a:lnTo>
                  <a:pt x="13028" y="23544"/>
                </a:lnTo>
                <a:lnTo>
                  <a:pt x="13446" y="23007"/>
                </a:lnTo>
                <a:lnTo>
                  <a:pt x="13864" y="22409"/>
                </a:lnTo>
                <a:lnTo>
                  <a:pt x="14163" y="21752"/>
                </a:lnTo>
                <a:lnTo>
                  <a:pt x="14462" y="21094"/>
                </a:lnTo>
                <a:lnTo>
                  <a:pt x="14641" y="20437"/>
                </a:lnTo>
                <a:lnTo>
                  <a:pt x="14820" y="19780"/>
                </a:lnTo>
                <a:lnTo>
                  <a:pt x="14940" y="19063"/>
                </a:lnTo>
                <a:lnTo>
                  <a:pt x="14940" y="18405"/>
                </a:lnTo>
                <a:lnTo>
                  <a:pt x="14880" y="17808"/>
                </a:lnTo>
                <a:lnTo>
                  <a:pt x="14760" y="17270"/>
                </a:lnTo>
                <a:lnTo>
                  <a:pt x="14521" y="16792"/>
                </a:lnTo>
                <a:lnTo>
                  <a:pt x="14282" y="16314"/>
                </a:lnTo>
                <a:lnTo>
                  <a:pt x="13924" y="15836"/>
                </a:lnTo>
                <a:lnTo>
                  <a:pt x="13506" y="15477"/>
                </a:lnTo>
                <a:lnTo>
                  <a:pt x="13087" y="15119"/>
                </a:lnTo>
                <a:lnTo>
                  <a:pt x="12609" y="14820"/>
                </a:lnTo>
                <a:lnTo>
                  <a:pt x="12131" y="14581"/>
                </a:lnTo>
                <a:lnTo>
                  <a:pt x="11593" y="14402"/>
                </a:lnTo>
                <a:lnTo>
                  <a:pt x="11056" y="14282"/>
                </a:lnTo>
                <a:lnTo>
                  <a:pt x="10518" y="14223"/>
                </a:lnTo>
                <a:lnTo>
                  <a:pt x="9980" y="14223"/>
                </a:lnTo>
                <a:lnTo>
                  <a:pt x="9442" y="14342"/>
                </a:lnTo>
                <a:lnTo>
                  <a:pt x="8904" y="14462"/>
                </a:lnTo>
                <a:lnTo>
                  <a:pt x="8367" y="14701"/>
                </a:lnTo>
                <a:lnTo>
                  <a:pt x="8367" y="14701"/>
                </a:lnTo>
                <a:lnTo>
                  <a:pt x="8606" y="12669"/>
                </a:lnTo>
                <a:lnTo>
                  <a:pt x="8904" y="10637"/>
                </a:lnTo>
                <a:lnTo>
                  <a:pt x="9084" y="9621"/>
                </a:lnTo>
                <a:lnTo>
                  <a:pt x="9323" y="8606"/>
                </a:lnTo>
                <a:lnTo>
                  <a:pt x="9562" y="7590"/>
                </a:lnTo>
                <a:lnTo>
                  <a:pt x="9861" y="6634"/>
                </a:lnTo>
                <a:lnTo>
                  <a:pt x="10458" y="5319"/>
                </a:lnTo>
                <a:lnTo>
                  <a:pt x="11534" y="3108"/>
                </a:lnTo>
                <a:lnTo>
                  <a:pt x="12968" y="61"/>
                </a:lnTo>
                <a:lnTo>
                  <a:pt x="12848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43" name="Google Shape;43;p2"/>
          <p:cNvSpPr/>
          <p:nvPr/>
        </p:nvSpPr>
        <p:spPr>
          <a:xfrm rot="8336858">
            <a:off x="4172245" y="-159103"/>
            <a:ext cx="588749" cy="921248"/>
          </a:xfrm>
          <a:custGeom>
            <a:avLst/>
            <a:gdLst/>
            <a:ahLst/>
            <a:cxnLst/>
            <a:rect l="l" t="t" r="r" b="b"/>
            <a:pathLst>
              <a:path w="21692" h="25457" extrusionOk="0">
                <a:moveTo>
                  <a:pt x="11952" y="1"/>
                </a:moveTo>
                <a:lnTo>
                  <a:pt x="11772" y="61"/>
                </a:lnTo>
                <a:lnTo>
                  <a:pt x="11533" y="180"/>
                </a:lnTo>
                <a:lnTo>
                  <a:pt x="11055" y="539"/>
                </a:lnTo>
                <a:lnTo>
                  <a:pt x="10577" y="957"/>
                </a:lnTo>
                <a:lnTo>
                  <a:pt x="10040" y="1495"/>
                </a:lnTo>
                <a:lnTo>
                  <a:pt x="8904" y="2809"/>
                </a:lnTo>
                <a:lnTo>
                  <a:pt x="8366" y="3467"/>
                </a:lnTo>
                <a:lnTo>
                  <a:pt x="7829" y="4184"/>
                </a:lnTo>
                <a:lnTo>
                  <a:pt x="7410" y="4901"/>
                </a:lnTo>
                <a:lnTo>
                  <a:pt x="6992" y="5678"/>
                </a:lnTo>
                <a:lnTo>
                  <a:pt x="6693" y="6454"/>
                </a:lnTo>
                <a:lnTo>
                  <a:pt x="6514" y="7351"/>
                </a:lnTo>
                <a:lnTo>
                  <a:pt x="6514" y="7829"/>
                </a:lnTo>
                <a:lnTo>
                  <a:pt x="6574" y="8606"/>
                </a:lnTo>
                <a:lnTo>
                  <a:pt x="6633" y="8964"/>
                </a:lnTo>
                <a:lnTo>
                  <a:pt x="6813" y="9263"/>
                </a:lnTo>
                <a:lnTo>
                  <a:pt x="6872" y="9382"/>
                </a:lnTo>
                <a:lnTo>
                  <a:pt x="6992" y="9502"/>
                </a:lnTo>
                <a:lnTo>
                  <a:pt x="7231" y="9502"/>
                </a:lnTo>
                <a:lnTo>
                  <a:pt x="7351" y="9024"/>
                </a:lnTo>
                <a:lnTo>
                  <a:pt x="7530" y="7829"/>
                </a:lnTo>
                <a:lnTo>
                  <a:pt x="7769" y="6634"/>
                </a:lnTo>
                <a:lnTo>
                  <a:pt x="7829" y="6156"/>
                </a:lnTo>
                <a:lnTo>
                  <a:pt x="7948" y="5857"/>
                </a:lnTo>
                <a:lnTo>
                  <a:pt x="8426" y="5020"/>
                </a:lnTo>
                <a:lnTo>
                  <a:pt x="9024" y="4184"/>
                </a:lnTo>
                <a:lnTo>
                  <a:pt x="9681" y="3407"/>
                </a:lnTo>
                <a:lnTo>
                  <a:pt x="10338" y="2690"/>
                </a:lnTo>
                <a:lnTo>
                  <a:pt x="10936" y="2033"/>
                </a:lnTo>
                <a:lnTo>
                  <a:pt x="11175" y="1734"/>
                </a:lnTo>
                <a:lnTo>
                  <a:pt x="11474" y="1555"/>
                </a:lnTo>
                <a:lnTo>
                  <a:pt x="11772" y="1435"/>
                </a:lnTo>
                <a:lnTo>
                  <a:pt x="11892" y="1435"/>
                </a:lnTo>
                <a:lnTo>
                  <a:pt x="12071" y="1495"/>
                </a:lnTo>
                <a:lnTo>
                  <a:pt x="12191" y="1555"/>
                </a:lnTo>
                <a:lnTo>
                  <a:pt x="12370" y="1674"/>
                </a:lnTo>
                <a:lnTo>
                  <a:pt x="12609" y="2092"/>
                </a:lnTo>
                <a:lnTo>
                  <a:pt x="12848" y="2570"/>
                </a:lnTo>
                <a:lnTo>
                  <a:pt x="13027" y="3048"/>
                </a:lnTo>
                <a:lnTo>
                  <a:pt x="13326" y="4124"/>
                </a:lnTo>
                <a:lnTo>
                  <a:pt x="13505" y="5200"/>
                </a:lnTo>
                <a:lnTo>
                  <a:pt x="13685" y="6215"/>
                </a:lnTo>
                <a:lnTo>
                  <a:pt x="13804" y="7231"/>
                </a:lnTo>
                <a:lnTo>
                  <a:pt x="13924" y="8307"/>
                </a:lnTo>
                <a:lnTo>
                  <a:pt x="13983" y="8845"/>
                </a:lnTo>
                <a:lnTo>
                  <a:pt x="13983" y="9143"/>
                </a:lnTo>
                <a:lnTo>
                  <a:pt x="13983" y="9382"/>
                </a:lnTo>
                <a:lnTo>
                  <a:pt x="13983" y="9442"/>
                </a:lnTo>
                <a:lnTo>
                  <a:pt x="14103" y="9502"/>
                </a:lnTo>
                <a:lnTo>
                  <a:pt x="14402" y="9741"/>
                </a:lnTo>
                <a:lnTo>
                  <a:pt x="14760" y="9861"/>
                </a:lnTo>
                <a:lnTo>
                  <a:pt x="14939" y="9920"/>
                </a:lnTo>
                <a:lnTo>
                  <a:pt x="15358" y="9741"/>
                </a:lnTo>
                <a:lnTo>
                  <a:pt x="15836" y="9562"/>
                </a:lnTo>
                <a:lnTo>
                  <a:pt x="16911" y="9203"/>
                </a:lnTo>
                <a:lnTo>
                  <a:pt x="17987" y="8845"/>
                </a:lnTo>
                <a:lnTo>
                  <a:pt x="18704" y="8665"/>
                </a:lnTo>
                <a:lnTo>
                  <a:pt x="19481" y="8486"/>
                </a:lnTo>
                <a:lnTo>
                  <a:pt x="20138" y="8486"/>
                </a:lnTo>
                <a:lnTo>
                  <a:pt x="20437" y="8665"/>
                </a:lnTo>
                <a:lnTo>
                  <a:pt x="20676" y="8964"/>
                </a:lnTo>
                <a:lnTo>
                  <a:pt x="20736" y="9143"/>
                </a:lnTo>
                <a:lnTo>
                  <a:pt x="20795" y="9323"/>
                </a:lnTo>
                <a:lnTo>
                  <a:pt x="20855" y="9861"/>
                </a:lnTo>
                <a:lnTo>
                  <a:pt x="20855" y="10458"/>
                </a:lnTo>
                <a:lnTo>
                  <a:pt x="20736" y="11115"/>
                </a:lnTo>
                <a:lnTo>
                  <a:pt x="20497" y="12370"/>
                </a:lnTo>
                <a:lnTo>
                  <a:pt x="20198" y="13326"/>
                </a:lnTo>
                <a:lnTo>
                  <a:pt x="19959" y="13864"/>
                </a:lnTo>
                <a:lnTo>
                  <a:pt x="19720" y="14402"/>
                </a:lnTo>
                <a:lnTo>
                  <a:pt x="19421" y="14880"/>
                </a:lnTo>
                <a:lnTo>
                  <a:pt x="19063" y="15298"/>
                </a:lnTo>
                <a:lnTo>
                  <a:pt x="18704" y="15717"/>
                </a:lnTo>
                <a:lnTo>
                  <a:pt x="18286" y="16075"/>
                </a:lnTo>
                <a:lnTo>
                  <a:pt x="17867" y="16434"/>
                </a:lnTo>
                <a:lnTo>
                  <a:pt x="17449" y="16732"/>
                </a:lnTo>
                <a:lnTo>
                  <a:pt x="16433" y="17270"/>
                </a:lnTo>
                <a:lnTo>
                  <a:pt x="15417" y="17688"/>
                </a:lnTo>
                <a:lnTo>
                  <a:pt x="14282" y="17987"/>
                </a:lnTo>
                <a:lnTo>
                  <a:pt x="13207" y="18286"/>
                </a:lnTo>
                <a:lnTo>
                  <a:pt x="11952" y="18525"/>
                </a:lnTo>
                <a:lnTo>
                  <a:pt x="10697" y="18645"/>
                </a:lnTo>
                <a:lnTo>
                  <a:pt x="10159" y="18704"/>
                </a:lnTo>
                <a:lnTo>
                  <a:pt x="9621" y="18704"/>
                </a:lnTo>
                <a:lnTo>
                  <a:pt x="9083" y="18585"/>
                </a:lnTo>
                <a:lnTo>
                  <a:pt x="8964" y="18525"/>
                </a:lnTo>
                <a:lnTo>
                  <a:pt x="8904" y="18465"/>
                </a:lnTo>
                <a:lnTo>
                  <a:pt x="8844" y="18346"/>
                </a:lnTo>
                <a:lnTo>
                  <a:pt x="8844" y="18167"/>
                </a:lnTo>
                <a:lnTo>
                  <a:pt x="8904" y="17629"/>
                </a:lnTo>
                <a:lnTo>
                  <a:pt x="9024" y="15896"/>
                </a:lnTo>
                <a:lnTo>
                  <a:pt x="9263" y="14223"/>
                </a:lnTo>
                <a:lnTo>
                  <a:pt x="9741" y="14342"/>
                </a:lnTo>
                <a:lnTo>
                  <a:pt x="10279" y="14402"/>
                </a:lnTo>
                <a:lnTo>
                  <a:pt x="10757" y="14462"/>
                </a:lnTo>
                <a:lnTo>
                  <a:pt x="11294" y="14462"/>
                </a:lnTo>
                <a:lnTo>
                  <a:pt x="11832" y="14402"/>
                </a:lnTo>
                <a:lnTo>
                  <a:pt x="12370" y="14342"/>
                </a:lnTo>
                <a:lnTo>
                  <a:pt x="12968" y="14223"/>
                </a:lnTo>
                <a:lnTo>
                  <a:pt x="13505" y="14043"/>
                </a:lnTo>
                <a:lnTo>
                  <a:pt x="13983" y="13864"/>
                </a:lnTo>
                <a:lnTo>
                  <a:pt x="14521" y="13685"/>
                </a:lnTo>
                <a:lnTo>
                  <a:pt x="14999" y="13386"/>
                </a:lnTo>
                <a:lnTo>
                  <a:pt x="15477" y="13147"/>
                </a:lnTo>
                <a:lnTo>
                  <a:pt x="15896" y="12789"/>
                </a:lnTo>
                <a:lnTo>
                  <a:pt x="16254" y="12490"/>
                </a:lnTo>
                <a:lnTo>
                  <a:pt x="16613" y="12071"/>
                </a:lnTo>
                <a:lnTo>
                  <a:pt x="16911" y="11713"/>
                </a:lnTo>
                <a:lnTo>
                  <a:pt x="17091" y="11414"/>
                </a:lnTo>
                <a:lnTo>
                  <a:pt x="17270" y="11056"/>
                </a:lnTo>
                <a:lnTo>
                  <a:pt x="17270" y="10876"/>
                </a:lnTo>
                <a:lnTo>
                  <a:pt x="17270" y="10757"/>
                </a:lnTo>
                <a:lnTo>
                  <a:pt x="17270" y="10578"/>
                </a:lnTo>
                <a:lnTo>
                  <a:pt x="17091" y="10458"/>
                </a:lnTo>
                <a:lnTo>
                  <a:pt x="16971" y="10458"/>
                </a:lnTo>
                <a:lnTo>
                  <a:pt x="16732" y="10578"/>
                </a:lnTo>
                <a:lnTo>
                  <a:pt x="16135" y="10996"/>
                </a:lnTo>
                <a:lnTo>
                  <a:pt x="15178" y="11832"/>
                </a:lnTo>
                <a:lnTo>
                  <a:pt x="14521" y="12251"/>
                </a:lnTo>
                <a:lnTo>
                  <a:pt x="13804" y="12669"/>
                </a:lnTo>
                <a:lnTo>
                  <a:pt x="13147" y="12968"/>
                </a:lnTo>
                <a:lnTo>
                  <a:pt x="12430" y="13207"/>
                </a:lnTo>
                <a:lnTo>
                  <a:pt x="11713" y="13386"/>
                </a:lnTo>
                <a:lnTo>
                  <a:pt x="10936" y="13506"/>
                </a:lnTo>
                <a:lnTo>
                  <a:pt x="9382" y="13685"/>
                </a:lnTo>
                <a:lnTo>
                  <a:pt x="9382" y="13685"/>
                </a:lnTo>
                <a:lnTo>
                  <a:pt x="9980" y="11115"/>
                </a:lnTo>
                <a:lnTo>
                  <a:pt x="10159" y="10279"/>
                </a:lnTo>
                <a:lnTo>
                  <a:pt x="10279" y="9562"/>
                </a:lnTo>
                <a:lnTo>
                  <a:pt x="10279" y="9024"/>
                </a:lnTo>
                <a:lnTo>
                  <a:pt x="10219" y="8845"/>
                </a:lnTo>
                <a:lnTo>
                  <a:pt x="10159" y="8785"/>
                </a:lnTo>
                <a:lnTo>
                  <a:pt x="9980" y="8785"/>
                </a:lnTo>
                <a:lnTo>
                  <a:pt x="9800" y="8964"/>
                </a:lnTo>
                <a:lnTo>
                  <a:pt x="9621" y="9263"/>
                </a:lnTo>
                <a:lnTo>
                  <a:pt x="9502" y="9622"/>
                </a:lnTo>
                <a:lnTo>
                  <a:pt x="9203" y="10578"/>
                </a:lnTo>
                <a:lnTo>
                  <a:pt x="8904" y="11773"/>
                </a:lnTo>
                <a:lnTo>
                  <a:pt x="8426" y="14103"/>
                </a:lnTo>
                <a:lnTo>
                  <a:pt x="8247" y="15418"/>
                </a:lnTo>
                <a:lnTo>
                  <a:pt x="7530" y="15059"/>
                </a:lnTo>
                <a:lnTo>
                  <a:pt x="6813" y="14641"/>
                </a:lnTo>
                <a:lnTo>
                  <a:pt x="6155" y="14163"/>
                </a:lnTo>
                <a:lnTo>
                  <a:pt x="5558" y="13565"/>
                </a:lnTo>
                <a:lnTo>
                  <a:pt x="4721" y="12430"/>
                </a:lnTo>
                <a:lnTo>
                  <a:pt x="4243" y="11773"/>
                </a:lnTo>
                <a:lnTo>
                  <a:pt x="4004" y="11593"/>
                </a:lnTo>
                <a:lnTo>
                  <a:pt x="3944" y="11534"/>
                </a:lnTo>
                <a:lnTo>
                  <a:pt x="3885" y="11534"/>
                </a:lnTo>
                <a:lnTo>
                  <a:pt x="3765" y="11653"/>
                </a:lnTo>
                <a:lnTo>
                  <a:pt x="3765" y="11832"/>
                </a:lnTo>
                <a:lnTo>
                  <a:pt x="3765" y="12071"/>
                </a:lnTo>
                <a:lnTo>
                  <a:pt x="3825" y="12310"/>
                </a:lnTo>
                <a:lnTo>
                  <a:pt x="4124" y="12848"/>
                </a:lnTo>
                <a:lnTo>
                  <a:pt x="4482" y="13386"/>
                </a:lnTo>
                <a:lnTo>
                  <a:pt x="4960" y="13984"/>
                </a:lnTo>
                <a:lnTo>
                  <a:pt x="5379" y="14462"/>
                </a:lnTo>
                <a:lnTo>
                  <a:pt x="5976" y="14999"/>
                </a:lnTo>
                <a:lnTo>
                  <a:pt x="6394" y="15298"/>
                </a:lnTo>
                <a:lnTo>
                  <a:pt x="6992" y="15597"/>
                </a:lnTo>
                <a:lnTo>
                  <a:pt x="7530" y="15836"/>
                </a:lnTo>
                <a:lnTo>
                  <a:pt x="7709" y="16015"/>
                </a:lnTo>
                <a:lnTo>
                  <a:pt x="7888" y="16135"/>
                </a:lnTo>
                <a:lnTo>
                  <a:pt x="8008" y="16374"/>
                </a:lnTo>
                <a:lnTo>
                  <a:pt x="8068" y="16613"/>
                </a:lnTo>
                <a:lnTo>
                  <a:pt x="8068" y="17270"/>
                </a:lnTo>
                <a:lnTo>
                  <a:pt x="7948" y="18525"/>
                </a:lnTo>
                <a:lnTo>
                  <a:pt x="6932" y="18346"/>
                </a:lnTo>
                <a:lnTo>
                  <a:pt x="6036" y="18047"/>
                </a:lnTo>
                <a:lnTo>
                  <a:pt x="5199" y="17629"/>
                </a:lnTo>
                <a:lnTo>
                  <a:pt x="4423" y="17151"/>
                </a:lnTo>
                <a:lnTo>
                  <a:pt x="3765" y="16613"/>
                </a:lnTo>
                <a:lnTo>
                  <a:pt x="3168" y="15956"/>
                </a:lnTo>
                <a:lnTo>
                  <a:pt x="2630" y="15298"/>
                </a:lnTo>
                <a:lnTo>
                  <a:pt x="2152" y="14581"/>
                </a:lnTo>
                <a:lnTo>
                  <a:pt x="1734" y="13804"/>
                </a:lnTo>
                <a:lnTo>
                  <a:pt x="1435" y="12968"/>
                </a:lnTo>
                <a:lnTo>
                  <a:pt x="1196" y="12131"/>
                </a:lnTo>
                <a:lnTo>
                  <a:pt x="1016" y="11235"/>
                </a:lnTo>
                <a:lnTo>
                  <a:pt x="957" y="10279"/>
                </a:lnTo>
                <a:lnTo>
                  <a:pt x="957" y="9382"/>
                </a:lnTo>
                <a:lnTo>
                  <a:pt x="1016" y="8426"/>
                </a:lnTo>
                <a:lnTo>
                  <a:pt x="1136" y="7470"/>
                </a:lnTo>
                <a:lnTo>
                  <a:pt x="2152" y="7889"/>
                </a:lnTo>
                <a:lnTo>
                  <a:pt x="3885" y="8486"/>
                </a:lnTo>
                <a:lnTo>
                  <a:pt x="4721" y="8785"/>
                </a:lnTo>
                <a:lnTo>
                  <a:pt x="5498" y="9024"/>
                </a:lnTo>
                <a:lnTo>
                  <a:pt x="6036" y="9084"/>
                </a:lnTo>
                <a:lnTo>
                  <a:pt x="6215" y="9084"/>
                </a:lnTo>
                <a:lnTo>
                  <a:pt x="6275" y="9024"/>
                </a:lnTo>
                <a:lnTo>
                  <a:pt x="6275" y="8904"/>
                </a:lnTo>
                <a:lnTo>
                  <a:pt x="6215" y="8785"/>
                </a:lnTo>
                <a:lnTo>
                  <a:pt x="5797" y="8426"/>
                </a:lnTo>
                <a:lnTo>
                  <a:pt x="5199" y="8068"/>
                </a:lnTo>
                <a:lnTo>
                  <a:pt x="4482" y="7709"/>
                </a:lnTo>
                <a:lnTo>
                  <a:pt x="2988" y="7052"/>
                </a:lnTo>
                <a:lnTo>
                  <a:pt x="2032" y="6694"/>
                </a:lnTo>
                <a:lnTo>
                  <a:pt x="1375" y="6454"/>
                </a:lnTo>
                <a:lnTo>
                  <a:pt x="1076" y="6395"/>
                </a:lnTo>
                <a:lnTo>
                  <a:pt x="837" y="6395"/>
                </a:lnTo>
                <a:lnTo>
                  <a:pt x="658" y="6454"/>
                </a:lnTo>
                <a:lnTo>
                  <a:pt x="479" y="6634"/>
                </a:lnTo>
                <a:lnTo>
                  <a:pt x="359" y="6873"/>
                </a:lnTo>
                <a:lnTo>
                  <a:pt x="240" y="7291"/>
                </a:lnTo>
                <a:lnTo>
                  <a:pt x="120" y="7829"/>
                </a:lnTo>
                <a:lnTo>
                  <a:pt x="60" y="8367"/>
                </a:lnTo>
                <a:lnTo>
                  <a:pt x="1" y="9502"/>
                </a:lnTo>
                <a:lnTo>
                  <a:pt x="1" y="10757"/>
                </a:lnTo>
                <a:lnTo>
                  <a:pt x="180" y="12012"/>
                </a:lnTo>
                <a:lnTo>
                  <a:pt x="419" y="13207"/>
                </a:lnTo>
                <a:lnTo>
                  <a:pt x="598" y="13804"/>
                </a:lnTo>
                <a:lnTo>
                  <a:pt x="837" y="14402"/>
                </a:lnTo>
                <a:lnTo>
                  <a:pt x="1076" y="14940"/>
                </a:lnTo>
                <a:lnTo>
                  <a:pt x="1315" y="15418"/>
                </a:lnTo>
                <a:lnTo>
                  <a:pt x="1674" y="15896"/>
                </a:lnTo>
                <a:lnTo>
                  <a:pt x="2032" y="16374"/>
                </a:lnTo>
                <a:lnTo>
                  <a:pt x="2391" y="16792"/>
                </a:lnTo>
                <a:lnTo>
                  <a:pt x="2809" y="17210"/>
                </a:lnTo>
                <a:lnTo>
                  <a:pt x="3227" y="17569"/>
                </a:lnTo>
                <a:lnTo>
                  <a:pt x="3705" y="17927"/>
                </a:lnTo>
                <a:lnTo>
                  <a:pt x="4243" y="18226"/>
                </a:lnTo>
                <a:lnTo>
                  <a:pt x="4721" y="18525"/>
                </a:lnTo>
                <a:lnTo>
                  <a:pt x="5319" y="18764"/>
                </a:lnTo>
                <a:lnTo>
                  <a:pt x="5857" y="19003"/>
                </a:lnTo>
                <a:lnTo>
                  <a:pt x="6574" y="19182"/>
                </a:lnTo>
                <a:lnTo>
                  <a:pt x="6932" y="19302"/>
                </a:lnTo>
                <a:lnTo>
                  <a:pt x="7291" y="19421"/>
                </a:lnTo>
                <a:lnTo>
                  <a:pt x="7649" y="19601"/>
                </a:lnTo>
                <a:lnTo>
                  <a:pt x="7769" y="19660"/>
                </a:lnTo>
                <a:lnTo>
                  <a:pt x="7829" y="19840"/>
                </a:lnTo>
                <a:lnTo>
                  <a:pt x="7888" y="20258"/>
                </a:lnTo>
                <a:lnTo>
                  <a:pt x="7888" y="20736"/>
                </a:lnTo>
                <a:lnTo>
                  <a:pt x="7888" y="21393"/>
                </a:lnTo>
                <a:lnTo>
                  <a:pt x="7888" y="23066"/>
                </a:lnTo>
                <a:lnTo>
                  <a:pt x="7948" y="23903"/>
                </a:lnTo>
                <a:lnTo>
                  <a:pt x="8068" y="24620"/>
                </a:lnTo>
                <a:lnTo>
                  <a:pt x="8127" y="24919"/>
                </a:lnTo>
                <a:lnTo>
                  <a:pt x="8247" y="25158"/>
                </a:lnTo>
                <a:lnTo>
                  <a:pt x="8426" y="25337"/>
                </a:lnTo>
                <a:lnTo>
                  <a:pt x="8605" y="25457"/>
                </a:lnTo>
                <a:lnTo>
                  <a:pt x="8665" y="25457"/>
                </a:lnTo>
                <a:lnTo>
                  <a:pt x="8785" y="25277"/>
                </a:lnTo>
                <a:lnTo>
                  <a:pt x="8844" y="24680"/>
                </a:lnTo>
                <a:lnTo>
                  <a:pt x="8904" y="23843"/>
                </a:lnTo>
                <a:lnTo>
                  <a:pt x="8964" y="22827"/>
                </a:lnTo>
                <a:lnTo>
                  <a:pt x="8904" y="20796"/>
                </a:lnTo>
                <a:lnTo>
                  <a:pt x="8904" y="19660"/>
                </a:lnTo>
                <a:lnTo>
                  <a:pt x="10159" y="19660"/>
                </a:lnTo>
                <a:lnTo>
                  <a:pt x="11533" y="19601"/>
                </a:lnTo>
                <a:lnTo>
                  <a:pt x="12968" y="19362"/>
                </a:lnTo>
                <a:lnTo>
                  <a:pt x="14402" y="19063"/>
                </a:lnTo>
                <a:lnTo>
                  <a:pt x="15836" y="18585"/>
                </a:lnTo>
                <a:lnTo>
                  <a:pt x="16493" y="18346"/>
                </a:lnTo>
                <a:lnTo>
                  <a:pt x="17091" y="17987"/>
                </a:lnTo>
                <a:lnTo>
                  <a:pt x="17748" y="17688"/>
                </a:lnTo>
                <a:lnTo>
                  <a:pt x="18286" y="17330"/>
                </a:lnTo>
                <a:lnTo>
                  <a:pt x="18824" y="16912"/>
                </a:lnTo>
                <a:lnTo>
                  <a:pt x="19302" y="16434"/>
                </a:lnTo>
                <a:lnTo>
                  <a:pt x="19660" y="16015"/>
                </a:lnTo>
                <a:lnTo>
                  <a:pt x="20019" y="15597"/>
                </a:lnTo>
                <a:lnTo>
                  <a:pt x="20317" y="15059"/>
                </a:lnTo>
                <a:lnTo>
                  <a:pt x="20616" y="14581"/>
                </a:lnTo>
                <a:lnTo>
                  <a:pt x="20855" y="14043"/>
                </a:lnTo>
                <a:lnTo>
                  <a:pt x="21034" y="13506"/>
                </a:lnTo>
                <a:lnTo>
                  <a:pt x="21333" y="12370"/>
                </a:lnTo>
                <a:lnTo>
                  <a:pt x="21513" y="11354"/>
                </a:lnTo>
                <a:lnTo>
                  <a:pt x="21632" y="10697"/>
                </a:lnTo>
                <a:lnTo>
                  <a:pt x="21692" y="10040"/>
                </a:lnTo>
                <a:lnTo>
                  <a:pt x="21692" y="9323"/>
                </a:lnTo>
                <a:lnTo>
                  <a:pt x="21632" y="8665"/>
                </a:lnTo>
                <a:lnTo>
                  <a:pt x="21513" y="8128"/>
                </a:lnTo>
                <a:lnTo>
                  <a:pt x="21393" y="7889"/>
                </a:lnTo>
                <a:lnTo>
                  <a:pt x="21274" y="7709"/>
                </a:lnTo>
                <a:lnTo>
                  <a:pt x="21034" y="7530"/>
                </a:lnTo>
                <a:lnTo>
                  <a:pt x="20736" y="7411"/>
                </a:lnTo>
                <a:lnTo>
                  <a:pt x="19959" y="7411"/>
                </a:lnTo>
                <a:lnTo>
                  <a:pt x="19063" y="7530"/>
                </a:lnTo>
                <a:lnTo>
                  <a:pt x="18106" y="7769"/>
                </a:lnTo>
                <a:lnTo>
                  <a:pt x="17150" y="8068"/>
                </a:lnTo>
                <a:lnTo>
                  <a:pt x="16254" y="8426"/>
                </a:lnTo>
                <a:lnTo>
                  <a:pt x="14939" y="8964"/>
                </a:lnTo>
                <a:lnTo>
                  <a:pt x="14939" y="8008"/>
                </a:lnTo>
                <a:lnTo>
                  <a:pt x="14820" y="7052"/>
                </a:lnTo>
                <a:lnTo>
                  <a:pt x="14700" y="6096"/>
                </a:lnTo>
                <a:lnTo>
                  <a:pt x="14581" y="5140"/>
                </a:lnTo>
                <a:lnTo>
                  <a:pt x="14342" y="4184"/>
                </a:lnTo>
                <a:lnTo>
                  <a:pt x="14103" y="3287"/>
                </a:lnTo>
                <a:lnTo>
                  <a:pt x="13804" y="2391"/>
                </a:lnTo>
                <a:lnTo>
                  <a:pt x="13505" y="1495"/>
                </a:lnTo>
                <a:lnTo>
                  <a:pt x="13147" y="778"/>
                </a:lnTo>
                <a:lnTo>
                  <a:pt x="12968" y="479"/>
                </a:lnTo>
                <a:lnTo>
                  <a:pt x="12788" y="300"/>
                </a:lnTo>
                <a:lnTo>
                  <a:pt x="12609" y="120"/>
                </a:lnTo>
                <a:lnTo>
                  <a:pt x="12370" y="61"/>
                </a:lnTo>
                <a:lnTo>
                  <a:pt x="12191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44" name="Google Shape;44;p2"/>
          <p:cNvSpPr/>
          <p:nvPr/>
        </p:nvSpPr>
        <p:spPr>
          <a:xfrm rot="-2801891">
            <a:off x="8226185" y="718699"/>
            <a:ext cx="990460" cy="1166149"/>
          </a:xfrm>
          <a:custGeom>
            <a:avLst/>
            <a:gdLst/>
            <a:ahLst/>
            <a:cxnLst/>
            <a:rect l="l" t="t" r="r" b="b"/>
            <a:pathLst>
              <a:path w="27369" h="42965" extrusionOk="0">
                <a:moveTo>
                  <a:pt x="7709" y="23066"/>
                </a:moveTo>
                <a:lnTo>
                  <a:pt x="7530" y="23125"/>
                </a:lnTo>
                <a:lnTo>
                  <a:pt x="7350" y="23185"/>
                </a:lnTo>
                <a:lnTo>
                  <a:pt x="7291" y="23305"/>
                </a:lnTo>
                <a:lnTo>
                  <a:pt x="7231" y="23424"/>
                </a:lnTo>
                <a:lnTo>
                  <a:pt x="7231" y="23544"/>
                </a:lnTo>
                <a:lnTo>
                  <a:pt x="7231" y="23723"/>
                </a:lnTo>
                <a:lnTo>
                  <a:pt x="7350" y="24022"/>
                </a:lnTo>
                <a:lnTo>
                  <a:pt x="7589" y="24201"/>
                </a:lnTo>
                <a:lnTo>
                  <a:pt x="7709" y="24320"/>
                </a:lnTo>
                <a:lnTo>
                  <a:pt x="7948" y="24320"/>
                </a:lnTo>
                <a:lnTo>
                  <a:pt x="8067" y="24261"/>
                </a:lnTo>
                <a:lnTo>
                  <a:pt x="8187" y="24141"/>
                </a:lnTo>
                <a:lnTo>
                  <a:pt x="8306" y="23962"/>
                </a:lnTo>
                <a:lnTo>
                  <a:pt x="8366" y="23783"/>
                </a:lnTo>
                <a:lnTo>
                  <a:pt x="8366" y="23603"/>
                </a:lnTo>
                <a:lnTo>
                  <a:pt x="8306" y="23484"/>
                </a:lnTo>
                <a:lnTo>
                  <a:pt x="8247" y="23305"/>
                </a:lnTo>
                <a:lnTo>
                  <a:pt x="8187" y="23185"/>
                </a:lnTo>
                <a:lnTo>
                  <a:pt x="8067" y="23125"/>
                </a:lnTo>
                <a:lnTo>
                  <a:pt x="7888" y="23066"/>
                </a:lnTo>
                <a:close/>
                <a:moveTo>
                  <a:pt x="6633" y="25934"/>
                </a:moveTo>
                <a:lnTo>
                  <a:pt x="6514" y="25994"/>
                </a:lnTo>
                <a:lnTo>
                  <a:pt x="6335" y="26053"/>
                </a:lnTo>
                <a:lnTo>
                  <a:pt x="6215" y="26173"/>
                </a:lnTo>
                <a:lnTo>
                  <a:pt x="5976" y="26531"/>
                </a:lnTo>
                <a:lnTo>
                  <a:pt x="5856" y="26830"/>
                </a:lnTo>
                <a:lnTo>
                  <a:pt x="5856" y="27009"/>
                </a:lnTo>
                <a:lnTo>
                  <a:pt x="5916" y="27129"/>
                </a:lnTo>
                <a:lnTo>
                  <a:pt x="5976" y="27248"/>
                </a:lnTo>
                <a:lnTo>
                  <a:pt x="6096" y="27308"/>
                </a:lnTo>
                <a:lnTo>
                  <a:pt x="6215" y="27308"/>
                </a:lnTo>
                <a:lnTo>
                  <a:pt x="6454" y="27248"/>
                </a:lnTo>
                <a:lnTo>
                  <a:pt x="6813" y="27129"/>
                </a:lnTo>
                <a:lnTo>
                  <a:pt x="6932" y="27069"/>
                </a:lnTo>
                <a:lnTo>
                  <a:pt x="7052" y="26950"/>
                </a:lnTo>
                <a:lnTo>
                  <a:pt x="7111" y="26830"/>
                </a:lnTo>
                <a:lnTo>
                  <a:pt x="7171" y="26651"/>
                </a:lnTo>
                <a:lnTo>
                  <a:pt x="7171" y="26531"/>
                </a:lnTo>
                <a:lnTo>
                  <a:pt x="7111" y="26352"/>
                </a:lnTo>
                <a:lnTo>
                  <a:pt x="6932" y="26113"/>
                </a:lnTo>
                <a:lnTo>
                  <a:pt x="6813" y="25994"/>
                </a:lnTo>
                <a:lnTo>
                  <a:pt x="6633" y="25934"/>
                </a:lnTo>
                <a:close/>
                <a:moveTo>
                  <a:pt x="8545" y="28981"/>
                </a:moveTo>
                <a:lnTo>
                  <a:pt x="8366" y="29041"/>
                </a:lnTo>
                <a:lnTo>
                  <a:pt x="8247" y="29161"/>
                </a:lnTo>
                <a:lnTo>
                  <a:pt x="8127" y="29340"/>
                </a:lnTo>
                <a:lnTo>
                  <a:pt x="8127" y="29459"/>
                </a:lnTo>
                <a:lnTo>
                  <a:pt x="8127" y="29639"/>
                </a:lnTo>
                <a:lnTo>
                  <a:pt x="8306" y="29818"/>
                </a:lnTo>
                <a:lnTo>
                  <a:pt x="8486" y="29937"/>
                </a:lnTo>
                <a:lnTo>
                  <a:pt x="8665" y="29937"/>
                </a:lnTo>
                <a:lnTo>
                  <a:pt x="8844" y="29878"/>
                </a:lnTo>
                <a:lnTo>
                  <a:pt x="8964" y="29818"/>
                </a:lnTo>
                <a:lnTo>
                  <a:pt x="9083" y="29639"/>
                </a:lnTo>
                <a:lnTo>
                  <a:pt x="9083" y="29459"/>
                </a:lnTo>
                <a:lnTo>
                  <a:pt x="9024" y="29220"/>
                </a:lnTo>
                <a:lnTo>
                  <a:pt x="8844" y="29041"/>
                </a:lnTo>
                <a:lnTo>
                  <a:pt x="8725" y="28981"/>
                </a:lnTo>
                <a:close/>
                <a:moveTo>
                  <a:pt x="5976" y="29280"/>
                </a:moveTo>
                <a:lnTo>
                  <a:pt x="5797" y="29400"/>
                </a:lnTo>
                <a:lnTo>
                  <a:pt x="5617" y="29579"/>
                </a:lnTo>
                <a:lnTo>
                  <a:pt x="5558" y="29758"/>
                </a:lnTo>
                <a:lnTo>
                  <a:pt x="5558" y="29997"/>
                </a:lnTo>
                <a:lnTo>
                  <a:pt x="5617" y="30117"/>
                </a:lnTo>
                <a:lnTo>
                  <a:pt x="5677" y="30176"/>
                </a:lnTo>
                <a:lnTo>
                  <a:pt x="5797" y="30236"/>
                </a:lnTo>
                <a:lnTo>
                  <a:pt x="6096" y="30236"/>
                </a:lnTo>
                <a:lnTo>
                  <a:pt x="6215" y="30176"/>
                </a:lnTo>
                <a:lnTo>
                  <a:pt x="6394" y="29997"/>
                </a:lnTo>
                <a:lnTo>
                  <a:pt x="6394" y="29818"/>
                </a:lnTo>
                <a:lnTo>
                  <a:pt x="6335" y="29519"/>
                </a:lnTo>
                <a:lnTo>
                  <a:pt x="6275" y="29400"/>
                </a:lnTo>
                <a:lnTo>
                  <a:pt x="6155" y="29340"/>
                </a:lnTo>
                <a:lnTo>
                  <a:pt x="6096" y="29280"/>
                </a:lnTo>
                <a:close/>
                <a:moveTo>
                  <a:pt x="2869" y="29818"/>
                </a:moveTo>
                <a:lnTo>
                  <a:pt x="2749" y="29878"/>
                </a:lnTo>
                <a:lnTo>
                  <a:pt x="2570" y="30057"/>
                </a:lnTo>
                <a:lnTo>
                  <a:pt x="2510" y="30296"/>
                </a:lnTo>
                <a:lnTo>
                  <a:pt x="2510" y="30595"/>
                </a:lnTo>
                <a:lnTo>
                  <a:pt x="2570" y="30834"/>
                </a:lnTo>
                <a:lnTo>
                  <a:pt x="2630" y="30893"/>
                </a:lnTo>
                <a:lnTo>
                  <a:pt x="2749" y="30953"/>
                </a:lnTo>
                <a:lnTo>
                  <a:pt x="2869" y="31013"/>
                </a:lnTo>
                <a:lnTo>
                  <a:pt x="2988" y="31013"/>
                </a:lnTo>
                <a:lnTo>
                  <a:pt x="3227" y="30953"/>
                </a:lnTo>
                <a:lnTo>
                  <a:pt x="3407" y="30834"/>
                </a:lnTo>
                <a:lnTo>
                  <a:pt x="3526" y="30714"/>
                </a:lnTo>
                <a:lnTo>
                  <a:pt x="3646" y="30535"/>
                </a:lnTo>
                <a:lnTo>
                  <a:pt x="3705" y="30356"/>
                </a:lnTo>
                <a:lnTo>
                  <a:pt x="3646" y="30176"/>
                </a:lnTo>
                <a:lnTo>
                  <a:pt x="3526" y="30057"/>
                </a:lnTo>
                <a:lnTo>
                  <a:pt x="3347" y="29878"/>
                </a:lnTo>
                <a:lnTo>
                  <a:pt x="3167" y="29818"/>
                </a:lnTo>
                <a:close/>
                <a:moveTo>
                  <a:pt x="3227" y="32806"/>
                </a:moveTo>
                <a:lnTo>
                  <a:pt x="3048" y="32925"/>
                </a:lnTo>
                <a:lnTo>
                  <a:pt x="2928" y="33104"/>
                </a:lnTo>
                <a:lnTo>
                  <a:pt x="2869" y="33284"/>
                </a:lnTo>
                <a:lnTo>
                  <a:pt x="2809" y="33523"/>
                </a:lnTo>
                <a:lnTo>
                  <a:pt x="2869" y="33702"/>
                </a:lnTo>
                <a:lnTo>
                  <a:pt x="2988" y="33821"/>
                </a:lnTo>
                <a:lnTo>
                  <a:pt x="3227" y="33881"/>
                </a:lnTo>
                <a:lnTo>
                  <a:pt x="3466" y="33881"/>
                </a:lnTo>
                <a:lnTo>
                  <a:pt x="3646" y="33762"/>
                </a:lnTo>
                <a:lnTo>
                  <a:pt x="3765" y="33582"/>
                </a:lnTo>
                <a:lnTo>
                  <a:pt x="3825" y="33403"/>
                </a:lnTo>
                <a:lnTo>
                  <a:pt x="3885" y="33164"/>
                </a:lnTo>
                <a:lnTo>
                  <a:pt x="3825" y="32985"/>
                </a:lnTo>
                <a:lnTo>
                  <a:pt x="3646" y="32865"/>
                </a:lnTo>
                <a:lnTo>
                  <a:pt x="3466" y="32806"/>
                </a:lnTo>
                <a:close/>
                <a:moveTo>
                  <a:pt x="6932" y="32746"/>
                </a:moveTo>
                <a:lnTo>
                  <a:pt x="6633" y="32865"/>
                </a:lnTo>
                <a:lnTo>
                  <a:pt x="6454" y="33045"/>
                </a:lnTo>
                <a:lnTo>
                  <a:pt x="6335" y="33224"/>
                </a:lnTo>
                <a:lnTo>
                  <a:pt x="6335" y="33463"/>
                </a:lnTo>
                <a:lnTo>
                  <a:pt x="6335" y="33642"/>
                </a:lnTo>
                <a:lnTo>
                  <a:pt x="6454" y="33821"/>
                </a:lnTo>
                <a:lnTo>
                  <a:pt x="6633" y="33941"/>
                </a:lnTo>
                <a:lnTo>
                  <a:pt x="6872" y="33941"/>
                </a:lnTo>
                <a:lnTo>
                  <a:pt x="7111" y="33881"/>
                </a:lnTo>
                <a:lnTo>
                  <a:pt x="7350" y="33702"/>
                </a:lnTo>
                <a:lnTo>
                  <a:pt x="7470" y="33463"/>
                </a:lnTo>
                <a:lnTo>
                  <a:pt x="7470" y="33284"/>
                </a:lnTo>
                <a:lnTo>
                  <a:pt x="7410" y="33045"/>
                </a:lnTo>
                <a:lnTo>
                  <a:pt x="7291" y="32865"/>
                </a:lnTo>
                <a:lnTo>
                  <a:pt x="7171" y="32806"/>
                </a:lnTo>
                <a:lnTo>
                  <a:pt x="6932" y="32746"/>
                </a:lnTo>
                <a:close/>
                <a:moveTo>
                  <a:pt x="9263" y="34658"/>
                </a:moveTo>
                <a:lnTo>
                  <a:pt x="9024" y="34778"/>
                </a:lnTo>
                <a:lnTo>
                  <a:pt x="8904" y="34957"/>
                </a:lnTo>
                <a:lnTo>
                  <a:pt x="8844" y="35076"/>
                </a:lnTo>
                <a:lnTo>
                  <a:pt x="8844" y="35196"/>
                </a:lnTo>
                <a:lnTo>
                  <a:pt x="8904" y="35315"/>
                </a:lnTo>
                <a:lnTo>
                  <a:pt x="9024" y="35435"/>
                </a:lnTo>
                <a:lnTo>
                  <a:pt x="9203" y="35674"/>
                </a:lnTo>
                <a:lnTo>
                  <a:pt x="9382" y="35734"/>
                </a:lnTo>
                <a:lnTo>
                  <a:pt x="9442" y="35734"/>
                </a:lnTo>
                <a:lnTo>
                  <a:pt x="9502" y="35674"/>
                </a:lnTo>
                <a:lnTo>
                  <a:pt x="9681" y="35315"/>
                </a:lnTo>
                <a:lnTo>
                  <a:pt x="9741" y="35136"/>
                </a:lnTo>
                <a:lnTo>
                  <a:pt x="9741" y="34957"/>
                </a:lnTo>
                <a:lnTo>
                  <a:pt x="9741" y="34837"/>
                </a:lnTo>
                <a:lnTo>
                  <a:pt x="9681" y="34718"/>
                </a:lnTo>
                <a:lnTo>
                  <a:pt x="9561" y="34658"/>
                </a:lnTo>
                <a:close/>
                <a:moveTo>
                  <a:pt x="5558" y="35196"/>
                </a:moveTo>
                <a:lnTo>
                  <a:pt x="5199" y="35315"/>
                </a:lnTo>
                <a:lnTo>
                  <a:pt x="5020" y="35495"/>
                </a:lnTo>
                <a:lnTo>
                  <a:pt x="4841" y="35793"/>
                </a:lnTo>
                <a:lnTo>
                  <a:pt x="4781" y="36092"/>
                </a:lnTo>
                <a:lnTo>
                  <a:pt x="4781" y="36331"/>
                </a:lnTo>
                <a:lnTo>
                  <a:pt x="4841" y="36570"/>
                </a:lnTo>
                <a:lnTo>
                  <a:pt x="4960" y="36690"/>
                </a:lnTo>
                <a:lnTo>
                  <a:pt x="5020" y="36750"/>
                </a:lnTo>
                <a:lnTo>
                  <a:pt x="5139" y="36690"/>
                </a:lnTo>
                <a:lnTo>
                  <a:pt x="5378" y="36510"/>
                </a:lnTo>
                <a:lnTo>
                  <a:pt x="5617" y="36451"/>
                </a:lnTo>
                <a:lnTo>
                  <a:pt x="5916" y="36271"/>
                </a:lnTo>
                <a:lnTo>
                  <a:pt x="6155" y="36092"/>
                </a:lnTo>
                <a:lnTo>
                  <a:pt x="6275" y="35853"/>
                </a:lnTo>
                <a:lnTo>
                  <a:pt x="6275" y="35674"/>
                </a:lnTo>
                <a:lnTo>
                  <a:pt x="6215" y="35435"/>
                </a:lnTo>
                <a:lnTo>
                  <a:pt x="6036" y="35315"/>
                </a:lnTo>
                <a:lnTo>
                  <a:pt x="5797" y="35196"/>
                </a:lnTo>
                <a:close/>
                <a:moveTo>
                  <a:pt x="6574" y="38004"/>
                </a:moveTo>
                <a:lnTo>
                  <a:pt x="6155" y="38064"/>
                </a:lnTo>
                <a:lnTo>
                  <a:pt x="5916" y="38124"/>
                </a:lnTo>
                <a:lnTo>
                  <a:pt x="5737" y="38243"/>
                </a:lnTo>
                <a:lnTo>
                  <a:pt x="5617" y="38363"/>
                </a:lnTo>
                <a:lnTo>
                  <a:pt x="5498" y="38542"/>
                </a:lnTo>
                <a:lnTo>
                  <a:pt x="5378" y="38901"/>
                </a:lnTo>
                <a:lnTo>
                  <a:pt x="5378" y="39199"/>
                </a:lnTo>
                <a:lnTo>
                  <a:pt x="5378" y="39319"/>
                </a:lnTo>
                <a:lnTo>
                  <a:pt x="5498" y="39438"/>
                </a:lnTo>
                <a:lnTo>
                  <a:pt x="5558" y="39558"/>
                </a:lnTo>
                <a:lnTo>
                  <a:pt x="5737" y="39618"/>
                </a:lnTo>
                <a:lnTo>
                  <a:pt x="5856" y="39618"/>
                </a:lnTo>
                <a:lnTo>
                  <a:pt x="6036" y="39558"/>
                </a:lnTo>
                <a:lnTo>
                  <a:pt x="6275" y="39438"/>
                </a:lnTo>
                <a:lnTo>
                  <a:pt x="6514" y="39319"/>
                </a:lnTo>
                <a:lnTo>
                  <a:pt x="6753" y="39080"/>
                </a:lnTo>
                <a:lnTo>
                  <a:pt x="6872" y="38841"/>
                </a:lnTo>
                <a:lnTo>
                  <a:pt x="6992" y="38602"/>
                </a:lnTo>
                <a:lnTo>
                  <a:pt x="6992" y="38363"/>
                </a:lnTo>
                <a:lnTo>
                  <a:pt x="6992" y="38184"/>
                </a:lnTo>
                <a:lnTo>
                  <a:pt x="6813" y="38004"/>
                </a:lnTo>
                <a:close/>
                <a:moveTo>
                  <a:pt x="12370" y="38243"/>
                </a:moveTo>
                <a:lnTo>
                  <a:pt x="12250" y="38303"/>
                </a:lnTo>
                <a:lnTo>
                  <a:pt x="12131" y="38363"/>
                </a:lnTo>
                <a:lnTo>
                  <a:pt x="11892" y="38662"/>
                </a:lnTo>
                <a:lnTo>
                  <a:pt x="11772" y="39020"/>
                </a:lnTo>
                <a:lnTo>
                  <a:pt x="11713" y="39379"/>
                </a:lnTo>
                <a:lnTo>
                  <a:pt x="11772" y="39678"/>
                </a:lnTo>
                <a:lnTo>
                  <a:pt x="11832" y="39797"/>
                </a:lnTo>
                <a:lnTo>
                  <a:pt x="11952" y="39857"/>
                </a:lnTo>
                <a:lnTo>
                  <a:pt x="12191" y="39857"/>
                </a:lnTo>
                <a:lnTo>
                  <a:pt x="12370" y="39737"/>
                </a:lnTo>
                <a:lnTo>
                  <a:pt x="12549" y="39498"/>
                </a:lnTo>
                <a:lnTo>
                  <a:pt x="12788" y="39140"/>
                </a:lnTo>
                <a:lnTo>
                  <a:pt x="12848" y="38901"/>
                </a:lnTo>
                <a:lnTo>
                  <a:pt x="12908" y="38662"/>
                </a:lnTo>
                <a:lnTo>
                  <a:pt x="12908" y="38482"/>
                </a:lnTo>
                <a:lnTo>
                  <a:pt x="12848" y="38303"/>
                </a:lnTo>
                <a:lnTo>
                  <a:pt x="12669" y="38243"/>
                </a:lnTo>
                <a:close/>
                <a:moveTo>
                  <a:pt x="9442" y="38721"/>
                </a:moveTo>
                <a:lnTo>
                  <a:pt x="9203" y="38781"/>
                </a:lnTo>
                <a:lnTo>
                  <a:pt x="9024" y="38901"/>
                </a:lnTo>
                <a:lnTo>
                  <a:pt x="8844" y="39080"/>
                </a:lnTo>
                <a:lnTo>
                  <a:pt x="8784" y="39259"/>
                </a:lnTo>
                <a:lnTo>
                  <a:pt x="8784" y="39498"/>
                </a:lnTo>
                <a:lnTo>
                  <a:pt x="8844" y="39678"/>
                </a:lnTo>
                <a:lnTo>
                  <a:pt x="8964" y="39857"/>
                </a:lnTo>
                <a:lnTo>
                  <a:pt x="9203" y="39917"/>
                </a:lnTo>
                <a:lnTo>
                  <a:pt x="9442" y="39917"/>
                </a:lnTo>
                <a:lnTo>
                  <a:pt x="9621" y="39797"/>
                </a:lnTo>
                <a:lnTo>
                  <a:pt x="9800" y="39558"/>
                </a:lnTo>
                <a:lnTo>
                  <a:pt x="9860" y="39379"/>
                </a:lnTo>
                <a:lnTo>
                  <a:pt x="9860" y="39140"/>
                </a:lnTo>
                <a:lnTo>
                  <a:pt x="9800" y="38901"/>
                </a:lnTo>
                <a:lnTo>
                  <a:pt x="9681" y="38781"/>
                </a:lnTo>
                <a:lnTo>
                  <a:pt x="9442" y="38721"/>
                </a:lnTo>
                <a:close/>
                <a:moveTo>
                  <a:pt x="18465" y="5259"/>
                </a:moveTo>
                <a:lnTo>
                  <a:pt x="18764" y="5318"/>
                </a:lnTo>
                <a:lnTo>
                  <a:pt x="19062" y="5498"/>
                </a:lnTo>
                <a:lnTo>
                  <a:pt x="19421" y="5737"/>
                </a:lnTo>
                <a:lnTo>
                  <a:pt x="19660" y="5976"/>
                </a:lnTo>
                <a:lnTo>
                  <a:pt x="19899" y="6334"/>
                </a:lnTo>
                <a:lnTo>
                  <a:pt x="20078" y="6693"/>
                </a:lnTo>
                <a:lnTo>
                  <a:pt x="20198" y="7171"/>
                </a:lnTo>
                <a:lnTo>
                  <a:pt x="20317" y="7649"/>
                </a:lnTo>
                <a:lnTo>
                  <a:pt x="20437" y="8127"/>
                </a:lnTo>
                <a:lnTo>
                  <a:pt x="20437" y="8605"/>
                </a:lnTo>
                <a:lnTo>
                  <a:pt x="20497" y="9621"/>
                </a:lnTo>
                <a:lnTo>
                  <a:pt x="20437" y="10636"/>
                </a:lnTo>
                <a:lnTo>
                  <a:pt x="20258" y="13086"/>
                </a:lnTo>
                <a:lnTo>
                  <a:pt x="20138" y="14341"/>
                </a:lnTo>
                <a:lnTo>
                  <a:pt x="20138" y="15536"/>
                </a:lnTo>
                <a:lnTo>
                  <a:pt x="20138" y="16791"/>
                </a:lnTo>
                <a:lnTo>
                  <a:pt x="20258" y="17986"/>
                </a:lnTo>
                <a:lnTo>
                  <a:pt x="20377" y="18584"/>
                </a:lnTo>
                <a:lnTo>
                  <a:pt x="20497" y="19181"/>
                </a:lnTo>
                <a:lnTo>
                  <a:pt x="20676" y="19779"/>
                </a:lnTo>
                <a:lnTo>
                  <a:pt x="20915" y="20377"/>
                </a:lnTo>
                <a:lnTo>
                  <a:pt x="21273" y="21094"/>
                </a:lnTo>
                <a:lnTo>
                  <a:pt x="21632" y="21691"/>
                </a:lnTo>
                <a:lnTo>
                  <a:pt x="22110" y="22229"/>
                </a:lnTo>
                <a:lnTo>
                  <a:pt x="22588" y="22707"/>
                </a:lnTo>
                <a:lnTo>
                  <a:pt x="23604" y="23723"/>
                </a:lnTo>
                <a:lnTo>
                  <a:pt x="24142" y="24201"/>
                </a:lnTo>
                <a:lnTo>
                  <a:pt x="24679" y="24739"/>
                </a:lnTo>
                <a:lnTo>
                  <a:pt x="25157" y="25336"/>
                </a:lnTo>
                <a:lnTo>
                  <a:pt x="25516" y="25934"/>
                </a:lnTo>
                <a:lnTo>
                  <a:pt x="25875" y="26591"/>
                </a:lnTo>
                <a:lnTo>
                  <a:pt x="26114" y="27308"/>
                </a:lnTo>
                <a:lnTo>
                  <a:pt x="26293" y="27965"/>
                </a:lnTo>
                <a:lnTo>
                  <a:pt x="26412" y="28683"/>
                </a:lnTo>
                <a:lnTo>
                  <a:pt x="26472" y="29459"/>
                </a:lnTo>
                <a:lnTo>
                  <a:pt x="26412" y="30176"/>
                </a:lnTo>
                <a:lnTo>
                  <a:pt x="26353" y="30953"/>
                </a:lnTo>
                <a:lnTo>
                  <a:pt x="26173" y="31670"/>
                </a:lnTo>
                <a:lnTo>
                  <a:pt x="25934" y="32447"/>
                </a:lnTo>
                <a:lnTo>
                  <a:pt x="25695" y="33224"/>
                </a:lnTo>
                <a:lnTo>
                  <a:pt x="25337" y="34001"/>
                </a:lnTo>
                <a:lnTo>
                  <a:pt x="24978" y="34778"/>
                </a:lnTo>
                <a:lnTo>
                  <a:pt x="24560" y="35495"/>
                </a:lnTo>
                <a:lnTo>
                  <a:pt x="24142" y="36212"/>
                </a:lnTo>
                <a:lnTo>
                  <a:pt x="23604" y="36929"/>
                </a:lnTo>
                <a:lnTo>
                  <a:pt x="23126" y="37586"/>
                </a:lnTo>
                <a:lnTo>
                  <a:pt x="22528" y="38243"/>
                </a:lnTo>
                <a:lnTo>
                  <a:pt x="21931" y="38841"/>
                </a:lnTo>
                <a:lnTo>
                  <a:pt x="21333" y="39379"/>
                </a:lnTo>
                <a:lnTo>
                  <a:pt x="20736" y="39857"/>
                </a:lnTo>
                <a:lnTo>
                  <a:pt x="20078" y="40335"/>
                </a:lnTo>
                <a:lnTo>
                  <a:pt x="19421" y="40693"/>
                </a:lnTo>
                <a:lnTo>
                  <a:pt x="18943" y="40932"/>
                </a:lnTo>
                <a:lnTo>
                  <a:pt x="18405" y="41171"/>
                </a:lnTo>
                <a:lnTo>
                  <a:pt x="17867" y="41351"/>
                </a:lnTo>
                <a:lnTo>
                  <a:pt x="17270" y="41470"/>
                </a:lnTo>
                <a:lnTo>
                  <a:pt x="16075" y="41649"/>
                </a:lnTo>
                <a:lnTo>
                  <a:pt x="14880" y="41709"/>
                </a:lnTo>
                <a:lnTo>
                  <a:pt x="13684" y="41709"/>
                </a:lnTo>
                <a:lnTo>
                  <a:pt x="12489" y="41590"/>
                </a:lnTo>
                <a:lnTo>
                  <a:pt x="11354" y="41470"/>
                </a:lnTo>
                <a:lnTo>
                  <a:pt x="10219" y="41291"/>
                </a:lnTo>
                <a:lnTo>
                  <a:pt x="9024" y="40992"/>
                </a:lnTo>
                <a:lnTo>
                  <a:pt x="7888" y="40634"/>
                </a:lnTo>
                <a:lnTo>
                  <a:pt x="6753" y="40215"/>
                </a:lnTo>
                <a:lnTo>
                  <a:pt x="5737" y="39678"/>
                </a:lnTo>
                <a:lnTo>
                  <a:pt x="4721" y="39080"/>
                </a:lnTo>
                <a:lnTo>
                  <a:pt x="4243" y="38721"/>
                </a:lnTo>
                <a:lnTo>
                  <a:pt x="3765" y="38303"/>
                </a:lnTo>
                <a:lnTo>
                  <a:pt x="3347" y="37885"/>
                </a:lnTo>
                <a:lnTo>
                  <a:pt x="2988" y="37467"/>
                </a:lnTo>
                <a:lnTo>
                  <a:pt x="2570" y="36989"/>
                </a:lnTo>
                <a:lnTo>
                  <a:pt x="2271" y="36451"/>
                </a:lnTo>
                <a:lnTo>
                  <a:pt x="2510" y="36451"/>
                </a:lnTo>
                <a:lnTo>
                  <a:pt x="2689" y="36331"/>
                </a:lnTo>
                <a:lnTo>
                  <a:pt x="2809" y="36271"/>
                </a:lnTo>
                <a:lnTo>
                  <a:pt x="2869" y="36092"/>
                </a:lnTo>
                <a:lnTo>
                  <a:pt x="2928" y="35973"/>
                </a:lnTo>
                <a:lnTo>
                  <a:pt x="2928" y="35793"/>
                </a:lnTo>
                <a:lnTo>
                  <a:pt x="2809" y="35495"/>
                </a:lnTo>
                <a:lnTo>
                  <a:pt x="2570" y="35256"/>
                </a:lnTo>
                <a:lnTo>
                  <a:pt x="2450" y="35196"/>
                </a:lnTo>
                <a:lnTo>
                  <a:pt x="2331" y="35136"/>
                </a:lnTo>
                <a:lnTo>
                  <a:pt x="2152" y="35136"/>
                </a:lnTo>
                <a:lnTo>
                  <a:pt x="2032" y="35256"/>
                </a:lnTo>
                <a:lnTo>
                  <a:pt x="1913" y="35375"/>
                </a:lnTo>
                <a:lnTo>
                  <a:pt x="1793" y="35554"/>
                </a:lnTo>
                <a:lnTo>
                  <a:pt x="1494" y="34897"/>
                </a:lnTo>
                <a:lnTo>
                  <a:pt x="1255" y="34240"/>
                </a:lnTo>
                <a:lnTo>
                  <a:pt x="1136" y="33582"/>
                </a:lnTo>
                <a:lnTo>
                  <a:pt x="1076" y="32925"/>
                </a:lnTo>
                <a:lnTo>
                  <a:pt x="1076" y="32268"/>
                </a:lnTo>
                <a:lnTo>
                  <a:pt x="1136" y="31670"/>
                </a:lnTo>
                <a:lnTo>
                  <a:pt x="1255" y="31013"/>
                </a:lnTo>
                <a:lnTo>
                  <a:pt x="1375" y="30415"/>
                </a:lnTo>
                <a:lnTo>
                  <a:pt x="1614" y="29818"/>
                </a:lnTo>
                <a:lnTo>
                  <a:pt x="1853" y="29220"/>
                </a:lnTo>
                <a:lnTo>
                  <a:pt x="2450" y="28025"/>
                </a:lnTo>
                <a:lnTo>
                  <a:pt x="3227" y="26890"/>
                </a:lnTo>
                <a:lnTo>
                  <a:pt x="4064" y="25755"/>
                </a:lnTo>
                <a:lnTo>
                  <a:pt x="4960" y="24619"/>
                </a:lnTo>
                <a:lnTo>
                  <a:pt x="5916" y="23484"/>
                </a:lnTo>
                <a:lnTo>
                  <a:pt x="7769" y="21273"/>
                </a:lnTo>
                <a:lnTo>
                  <a:pt x="8605" y="20197"/>
                </a:lnTo>
                <a:lnTo>
                  <a:pt x="9382" y="19062"/>
                </a:lnTo>
                <a:lnTo>
                  <a:pt x="10039" y="17927"/>
                </a:lnTo>
                <a:lnTo>
                  <a:pt x="10278" y="17389"/>
                </a:lnTo>
                <a:lnTo>
                  <a:pt x="10517" y="16791"/>
                </a:lnTo>
                <a:lnTo>
                  <a:pt x="11115" y="14819"/>
                </a:lnTo>
                <a:lnTo>
                  <a:pt x="11772" y="12788"/>
                </a:lnTo>
                <a:lnTo>
                  <a:pt x="12131" y="11772"/>
                </a:lnTo>
                <a:lnTo>
                  <a:pt x="12549" y="10816"/>
                </a:lnTo>
                <a:lnTo>
                  <a:pt x="13087" y="9919"/>
                </a:lnTo>
                <a:lnTo>
                  <a:pt x="13684" y="9083"/>
                </a:lnTo>
                <a:lnTo>
                  <a:pt x="14342" y="8366"/>
                </a:lnTo>
                <a:lnTo>
                  <a:pt x="14700" y="8067"/>
                </a:lnTo>
                <a:lnTo>
                  <a:pt x="15059" y="7828"/>
                </a:lnTo>
                <a:lnTo>
                  <a:pt x="15477" y="7589"/>
                </a:lnTo>
                <a:lnTo>
                  <a:pt x="15895" y="7350"/>
                </a:lnTo>
                <a:lnTo>
                  <a:pt x="16373" y="7230"/>
                </a:lnTo>
                <a:lnTo>
                  <a:pt x="16851" y="7171"/>
                </a:lnTo>
                <a:lnTo>
                  <a:pt x="17270" y="7171"/>
                </a:lnTo>
                <a:lnTo>
                  <a:pt x="17808" y="7230"/>
                </a:lnTo>
                <a:lnTo>
                  <a:pt x="18345" y="7290"/>
                </a:lnTo>
                <a:lnTo>
                  <a:pt x="18525" y="7290"/>
                </a:lnTo>
                <a:lnTo>
                  <a:pt x="18644" y="7230"/>
                </a:lnTo>
                <a:lnTo>
                  <a:pt x="18823" y="7051"/>
                </a:lnTo>
                <a:lnTo>
                  <a:pt x="18823" y="6932"/>
                </a:lnTo>
                <a:lnTo>
                  <a:pt x="18764" y="6812"/>
                </a:lnTo>
                <a:lnTo>
                  <a:pt x="18584" y="6693"/>
                </a:lnTo>
                <a:lnTo>
                  <a:pt x="18166" y="6513"/>
                </a:lnTo>
                <a:lnTo>
                  <a:pt x="17808" y="6454"/>
                </a:lnTo>
                <a:lnTo>
                  <a:pt x="17927" y="5856"/>
                </a:lnTo>
                <a:lnTo>
                  <a:pt x="18047" y="5617"/>
                </a:lnTo>
                <a:lnTo>
                  <a:pt x="18166" y="5378"/>
                </a:lnTo>
                <a:lnTo>
                  <a:pt x="18286" y="5259"/>
                </a:lnTo>
                <a:close/>
                <a:moveTo>
                  <a:pt x="19899" y="0"/>
                </a:moveTo>
                <a:lnTo>
                  <a:pt x="19720" y="120"/>
                </a:lnTo>
                <a:lnTo>
                  <a:pt x="19540" y="299"/>
                </a:lnTo>
                <a:lnTo>
                  <a:pt x="19122" y="777"/>
                </a:lnTo>
                <a:lnTo>
                  <a:pt x="18704" y="1315"/>
                </a:lnTo>
                <a:lnTo>
                  <a:pt x="18345" y="1912"/>
                </a:lnTo>
                <a:lnTo>
                  <a:pt x="17927" y="2689"/>
                </a:lnTo>
                <a:lnTo>
                  <a:pt x="17449" y="3585"/>
                </a:lnTo>
                <a:lnTo>
                  <a:pt x="17210" y="4004"/>
                </a:lnTo>
                <a:lnTo>
                  <a:pt x="17031" y="4422"/>
                </a:lnTo>
                <a:lnTo>
                  <a:pt x="16911" y="4661"/>
                </a:lnTo>
                <a:lnTo>
                  <a:pt x="16732" y="4960"/>
                </a:lnTo>
                <a:lnTo>
                  <a:pt x="16134" y="5796"/>
                </a:lnTo>
                <a:lnTo>
                  <a:pt x="15477" y="6513"/>
                </a:lnTo>
                <a:lnTo>
                  <a:pt x="15238" y="6752"/>
                </a:lnTo>
                <a:lnTo>
                  <a:pt x="15059" y="6932"/>
                </a:lnTo>
                <a:lnTo>
                  <a:pt x="14521" y="7171"/>
                </a:lnTo>
                <a:lnTo>
                  <a:pt x="14043" y="7529"/>
                </a:lnTo>
                <a:lnTo>
                  <a:pt x="13625" y="7888"/>
                </a:lnTo>
                <a:lnTo>
                  <a:pt x="13206" y="8306"/>
                </a:lnTo>
                <a:lnTo>
                  <a:pt x="12728" y="8784"/>
                </a:lnTo>
                <a:lnTo>
                  <a:pt x="12370" y="9262"/>
                </a:lnTo>
                <a:lnTo>
                  <a:pt x="12011" y="9800"/>
                </a:lnTo>
                <a:lnTo>
                  <a:pt x="11713" y="10397"/>
                </a:lnTo>
                <a:lnTo>
                  <a:pt x="11175" y="11533"/>
                </a:lnTo>
                <a:lnTo>
                  <a:pt x="10756" y="12788"/>
                </a:lnTo>
                <a:lnTo>
                  <a:pt x="9980" y="15238"/>
                </a:lnTo>
                <a:lnTo>
                  <a:pt x="9621" y="16492"/>
                </a:lnTo>
                <a:lnTo>
                  <a:pt x="9143" y="17628"/>
                </a:lnTo>
                <a:lnTo>
                  <a:pt x="8545" y="18703"/>
                </a:lnTo>
                <a:lnTo>
                  <a:pt x="7948" y="19719"/>
                </a:lnTo>
                <a:lnTo>
                  <a:pt x="7231" y="20675"/>
                </a:lnTo>
                <a:lnTo>
                  <a:pt x="6454" y="21631"/>
                </a:lnTo>
                <a:lnTo>
                  <a:pt x="4900" y="23424"/>
                </a:lnTo>
                <a:lnTo>
                  <a:pt x="3287" y="25217"/>
                </a:lnTo>
                <a:lnTo>
                  <a:pt x="2510" y="26173"/>
                </a:lnTo>
                <a:lnTo>
                  <a:pt x="1853" y="27189"/>
                </a:lnTo>
                <a:lnTo>
                  <a:pt x="1196" y="28205"/>
                </a:lnTo>
                <a:lnTo>
                  <a:pt x="718" y="29280"/>
                </a:lnTo>
                <a:lnTo>
                  <a:pt x="299" y="30415"/>
                </a:lnTo>
                <a:lnTo>
                  <a:pt x="180" y="31013"/>
                </a:lnTo>
                <a:lnTo>
                  <a:pt x="60" y="31611"/>
                </a:lnTo>
                <a:lnTo>
                  <a:pt x="0" y="32208"/>
                </a:lnTo>
                <a:lnTo>
                  <a:pt x="0" y="32806"/>
                </a:lnTo>
                <a:lnTo>
                  <a:pt x="60" y="33403"/>
                </a:lnTo>
                <a:lnTo>
                  <a:pt x="120" y="34061"/>
                </a:lnTo>
                <a:lnTo>
                  <a:pt x="239" y="34658"/>
                </a:lnTo>
                <a:lnTo>
                  <a:pt x="419" y="35256"/>
                </a:lnTo>
                <a:lnTo>
                  <a:pt x="598" y="35793"/>
                </a:lnTo>
                <a:lnTo>
                  <a:pt x="837" y="36331"/>
                </a:lnTo>
                <a:lnTo>
                  <a:pt x="1136" y="36869"/>
                </a:lnTo>
                <a:lnTo>
                  <a:pt x="1435" y="37407"/>
                </a:lnTo>
                <a:lnTo>
                  <a:pt x="1793" y="37885"/>
                </a:lnTo>
                <a:lnTo>
                  <a:pt x="2152" y="38363"/>
                </a:lnTo>
                <a:lnTo>
                  <a:pt x="2988" y="39199"/>
                </a:lnTo>
                <a:lnTo>
                  <a:pt x="3944" y="39976"/>
                </a:lnTo>
                <a:lnTo>
                  <a:pt x="4960" y="40634"/>
                </a:lnTo>
                <a:lnTo>
                  <a:pt x="6036" y="41231"/>
                </a:lnTo>
                <a:lnTo>
                  <a:pt x="7052" y="41649"/>
                </a:lnTo>
                <a:lnTo>
                  <a:pt x="8127" y="42008"/>
                </a:lnTo>
                <a:lnTo>
                  <a:pt x="9203" y="42366"/>
                </a:lnTo>
                <a:lnTo>
                  <a:pt x="10338" y="42606"/>
                </a:lnTo>
                <a:lnTo>
                  <a:pt x="11473" y="42785"/>
                </a:lnTo>
                <a:lnTo>
                  <a:pt x="12609" y="42904"/>
                </a:lnTo>
                <a:lnTo>
                  <a:pt x="13744" y="42964"/>
                </a:lnTo>
                <a:lnTo>
                  <a:pt x="14880" y="42904"/>
                </a:lnTo>
                <a:lnTo>
                  <a:pt x="16015" y="42785"/>
                </a:lnTo>
                <a:lnTo>
                  <a:pt x="17090" y="42546"/>
                </a:lnTo>
                <a:lnTo>
                  <a:pt x="18166" y="42247"/>
                </a:lnTo>
                <a:lnTo>
                  <a:pt x="19242" y="41888"/>
                </a:lnTo>
                <a:lnTo>
                  <a:pt x="20258" y="41351"/>
                </a:lnTo>
                <a:lnTo>
                  <a:pt x="21214" y="40813"/>
                </a:lnTo>
                <a:lnTo>
                  <a:pt x="22110" y="40096"/>
                </a:lnTo>
                <a:lnTo>
                  <a:pt x="22887" y="39319"/>
                </a:lnTo>
                <a:lnTo>
                  <a:pt x="23664" y="38482"/>
                </a:lnTo>
                <a:lnTo>
                  <a:pt x="24321" y="37586"/>
                </a:lnTo>
                <a:lnTo>
                  <a:pt x="24978" y="36630"/>
                </a:lnTo>
                <a:lnTo>
                  <a:pt x="25576" y="35674"/>
                </a:lnTo>
                <a:lnTo>
                  <a:pt x="26114" y="34598"/>
                </a:lnTo>
                <a:lnTo>
                  <a:pt x="26532" y="33582"/>
                </a:lnTo>
                <a:lnTo>
                  <a:pt x="26890" y="32447"/>
                </a:lnTo>
                <a:lnTo>
                  <a:pt x="27189" y="31372"/>
                </a:lnTo>
                <a:lnTo>
                  <a:pt x="27309" y="30236"/>
                </a:lnTo>
                <a:lnTo>
                  <a:pt x="27368" y="29161"/>
                </a:lnTo>
                <a:lnTo>
                  <a:pt x="27309" y="28085"/>
                </a:lnTo>
                <a:lnTo>
                  <a:pt x="27189" y="27547"/>
                </a:lnTo>
                <a:lnTo>
                  <a:pt x="27070" y="27009"/>
                </a:lnTo>
                <a:lnTo>
                  <a:pt x="26890" y="26531"/>
                </a:lnTo>
                <a:lnTo>
                  <a:pt x="26711" y="25994"/>
                </a:lnTo>
                <a:lnTo>
                  <a:pt x="26472" y="25516"/>
                </a:lnTo>
                <a:lnTo>
                  <a:pt x="26173" y="25037"/>
                </a:lnTo>
                <a:lnTo>
                  <a:pt x="25875" y="24559"/>
                </a:lnTo>
                <a:lnTo>
                  <a:pt x="25516" y="24081"/>
                </a:lnTo>
                <a:lnTo>
                  <a:pt x="25098" y="23663"/>
                </a:lnTo>
                <a:lnTo>
                  <a:pt x="24620" y="23185"/>
                </a:lnTo>
                <a:lnTo>
                  <a:pt x="24082" y="22707"/>
                </a:lnTo>
                <a:lnTo>
                  <a:pt x="23604" y="22229"/>
                </a:lnTo>
                <a:lnTo>
                  <a:pt x="23186" y="21691"/>
                </a:lnTo>
                <a:lnTo>
                  <a:pt x="22827" y="21213"/>
                </a:lnTo>
                <a:lnTo>
                  <a:pt x="22468" y="20675"/>
                </a:lnTo>
                <a:lnTo>
                  <a:pt x="22170" y="20138"/>
                </a:lnTo>
                <a:lnTo>
                  <a:pt x="21931" y="19540"/>
                </a:lnTo>
                <a:lnTo>
                  <a:pt x="21692" y="19002"/>
                </a:lnTo>
                <a:lnTo>
                  <a:pt x="21512" y="18405"/>
                </a:lnTo>
                <a:lnTo>
                  <a:pt x="21393" y="17807"/>
                </a:lnTo>
                <a:lnTo>
                  <a:pt x="21214" y="16552"/>
                </a:lnTo>
                <a:lnTo>
                  <a:pt x="21154" y="15238"/>
                </a:lnTo>
                <a:lnTo>
                  <a:pt x="21154" y="13804"/>
                </a:lnTo>
                <a:lnTo>
                  <a:pt x="21273" y="12608"/>
                </a:lnTo>
                <a:lnTo>
                  <a:pt x="21393" y="11174"/>
                </a:lnTo>
                <a:lnTo>
                  <a:pt x="21512" y="9680"/>
                </a:lnTo>
                <a:lnTo>
                  <a:pt x="21512" y="8963"/>
                </a:lnTo>
                <a:lnTo>
                  <a:pt x="21453" y="8187"/>
                </a:lnTo>
                <a:lnTo>
                  <a:pt x="21393" y="7469"/>
                </a:lnTo>
                <a:lnTo>
                  <a:pt x="21214" y="6812"/>
                </a:lnTo>
                <a:lnTo>
                  <a:pt x="21034" y="6155"/>
                </a:lnTo>
                <a:lnTo>
                  <a:pt x="20736" y="5617"/>
                </a:lnTo>
                <a:lnTo>
                  <a:pt x="20317" y="5079"/>
                </a:lnTo>
                <a:lnTo>
                  <a:pt x="19839" y="4661"/>
                </a:lnTo>
                <a:lnTo>
                  <a:pt x="19540" y="4482"/>
                </a:lnTo>
                <a:lnTo>
                  <a:pt x="19242" y="4362"/>
                </a:lnTo>
                <a:lnTo>
                  <a:pt x="18883" y="4243"/>
                </a:lnTo>
                <a:lnTo>
                  <a:pt x="18465" y="4123"/>
                </a:lnTo>
                <a:lnTo>
                  <a:pt x="18644" y="3765"/>
                </a:lnTo>
                <a:lnTo>
                  <a:pt x="18943" y="3287"/>
                </a:lnTo>
                <a:lnTo>
                  <a:pt x="19660" y="2211"/>
                </a:lnTo>
                <a:lnTo>
                  <a:pt x="19959" y="1673"/>
                </a:lnTo>
                <a:lnTo>
                  <a:pt x="20258" y="1135"/>
                </a:lnTo>
                <a:lnTo>
                  <a:pt x="20437" y="717"/>
                </a:lnTo>
                <a:lnTo>
                  <a:pt x="20437" y="478"/>
                </a:lnTo>
                <a:lnTo>
                  <a:pt x="20437" y="359"/>
                </a:lnTo>
                <a:lnTo>
                  <a:pt x="20377" y="120"/>
                </a:lnTo>
                <a:lnTo>
                  <a:pt x="20258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6400478" y="2909578"/>
            <a:ext cx="872604" cy="1269436"/>
          </a:xfrm>
          <a:custGeom>
            <a:avLst/>
            <a:gdLst/>
            <a:ahLst/>
            <a:cxnLst/>
            <a:rect l="l" t="t" r="r" b="b"/>
            <a:pathLst>
              <a:path w="32149" h="35077" extrusionOk="0">
                <a:moveTo>
                  <a:pt x="15656" y="13266"/>
                </a:moveTo>
                <a:lnTo>
                  <a:pt x="16791" y="13385"/>
                </a:lnTo>
                <a:lnTo>
                  <a:pt x="17688" y="13565"/>
                </a:lnTo>
                <a:lnTo>
                  <a:pt x="18524" y="13864"/>
                </a:lnTo>
                <a:lnTo>
                  <a:pt x="19301" y="14282"/>
                </a:lnTo>
                <a:lnTo>
                  <a:pt x="19660" y="14521"/>
                </a:lnTo>
                <a:lnTo>
                  <a:pt x="19958" y="14760"/>
                </a:lnTo>
                <a:lnTo>
                  <a:pt x="20257" y="15059"/>
                </a:lnTo>
                <a:lnTo>
                  <a:pt x="20496" y="15417"/>
                </a:lnTo>
                <a:lnTo>
                  <a:pt x="20675" y="15776"/>
                </a:lnTo>
                <a:lnTo>
                  <a:pt x="20795" y="16134"/>
                </a:lnTo>
                <a:lnTo>
                  <a:pt x="20914" y="16553"/>
                </a:lnTo>
                <a:lnTo>
                  <a:pt x="20914" y="16971"/>
                </a:lnTo>
                <a:lnTo>
                  <a:pt x="20855" y="17449"/>
                </a:lnTo>
                <a:lnTo>
                  <a:pt x="20735" y="17927"/>
                </a:lnTo>
                <a:lnTo>
                  <a:pt x="20496" y="18524"/>
                </a:lnTo>
                <a:lnTo>
                  <a:pt x="20197" y="19002"/>
                </a:lnTo>
                <a:lnTo>
                  <a:pt x="19899" y="19481"/>
                </a:lnTo>
                <a:lnTo>
                  <a:pt x="19540" y="19899"/>
                </a:lnTo>
                <a:lnTo>
                  <a:pt x="19122" y="20317"/>
                </a:lnTo>
                <a:lnTo>
                  <a:pt x="18644" y="20676"/>
                </a:lnTo>
                <a:lnTo>
                  <a:pt x="18166" y="20974"/>
                </a:lnTo>
                <a:lnTo>
                  <a:pt x="17688" y="21213"/>
                </a:lnTo>
                <a:lnTo>
                  <a:pt x="17150" y="21452"/>
                </a:lnTo>
                <a:lnTo>
                  <a:pt x="16612" y="21691"/>
                </a:lnTo>
                <a:lnTo>
                  <a:pt x="16015" y="21811"/>
                </a:lnTo>
                <a:lnTo>
                  <a:pt x="15477" y="21930"/>
                </a:lnTo>
                <a:lnTo>
                  <a:pt x="14879" y="21990"/>
                </a:lnTo>
                <a:lnTo>
                  <a:pt x="14341" y="22050"/>
                </a:lnTo>
                <a:lnTo>
                  <a:pt x="13206" y="22050"/>
                </a:lnTo>
                <a:lnTo>
                  <a:pt x="12608" y="21930"/>
                </a:lnTo>
                <a:lnTo>
                  <a:pt x="12071" y="21811"/>
                </a:lnTo>
                <a:lnTo>
                  <a:pt x="11533" y="21691"/>
                </a:lnTo>
                <a:lnTo>
                  <a:pt x="10995" y="21452"/>
                </a:lnTo>
                <a:lnTo>
                  <a:pt x="10517" y="21213"/>
                </a:lnTo>
                <a:lnTo>
                  <a:pt x="10039" y="20915"/>
                </a:lnTo>
                <a:lnTo>
                  <a:pt x="9621" y="20616"/>
                </a:lnTo>
                <a:lnTo>
                  <a:pt x="9202" y="20257"/>
                </a:lnTo>
                <a:lnTo>
                  <a:pt x="8904" y="19839"/>
                </a:lnTo>
                <a:lnTo>
                  <a:pt x="8665" y="19421"/>
                </a:lnTo>
                <a:lnTo>
                  <a:pt x="8485" y="19002"/>
                </a:lnTo>
                <a:lnTo>
                  <a:pt x="8426" y="18524"/>
                </a:lnTo>
                <a:lnTo>
                  <a:pt x="8426" y="18046"/>
                </a:lnTo>
                <a:lnTo>
                  <a:pt x="8545" y="17509"/>
                </a:lnTo>
                <a:lnTo>
                  <a:pt x="8784" y="16971"/>
                </a:lnTo>
                <a:lnTo>
                  <a:pt x="9143" y="16373"/>
                </a:lnTo>
                <a:lnTo>
                  <a:pt x="9501" y="15955"/>
                </a:lnTo>
                <a:lnTo>
                  <a:pt x="9860" y="15537"/>
                </a:lnTo>
                <a:lnTo>
                  <a:pt x="10278" y="15118"/>
                </a:lnTo>
                <a:lnTo>
                  <a:pt x="10696" y="14820"/>
                </a:lnTo>
                <a:lnTo>
                  <a:pt x="11115" y="14461"/>
                </a:lnTo>
                <a:lnTo>
                  <a:pt x="11593" y="14222"/>
                </a:lnTo>
                <a:lnTo>
                  <a:pt x="12071" y="13983"/>
                </a:lnTo>
                <a:lnTo>
                  <a:pt x="12549" y="13744"/>
                </a:lnTo>
                <a:lnTo>
                  <a:pt x="13027" y="13565"/>
                </a:lnTo>
                <a:lnTo>
                  <a:pt x="13565" y="13445"/>
                </a:lnTo>
                <a:lnTo>
                  <a:pt x="14043" y="13326"/>
                </a:lnTo>
                <a:lnTo>
                  <a:pt x="14580" y="13266"/>
                </a:lnTo>
                <a:close/>
                <a:moveTo>
                  <a:pt x="15716" y="12190"/>
                </a:moveTo>
                <a:lnTo>
                  <a:pt x="14640" y="12310"/>
                </a:lnTo>
                <a:lnTo>
                  <a:pt x="13565" y="12549"/>
                </a:lnTo>
                <a:lnTo>
                  <a:pt x="12489" y="12907"/>
                </a:lnTo>
                <a:lnTo>
                  <a:pt x="11473" y="13326"/>
                </a:lnTo>
                <a:lnTo>
                  <a:pt x="10935" y="13625"/>
                </a:lnTo>
                <a:lnTo>
                  <a:pt x="10398" y="13983"/>
                </a:lnTo>
                <a:lnTo>
                  <a:pt x="9860" y="14401"/>
                </a:lnTo>
                <a:lnTo>
                  <a:pt x="9382" y="14879"/>
                </a:lnTo>
                <a:lnTo>
                  <a:pt x="8904" y="15357"/>
                </a:lnTo>
                <a:lnTo>
                  <a:pt x="8485" y="15895"/>
                </a:lnTo>
                <a:lnTo>
                  <a:pt x="8127" y="16433"/>
                </a:lnTo>
                <a:lnTo>
                  <a:pt x="7828" y="17031"/>
                </a:lnTo>
                <a:lnTo>
                  <a:pt x="7649" y="17628"/>
                </a:lnTo>
                <a:lnTo>
                  <a:pt x="7470" y="18226"/>
                </a:lnTo>
                <a:lnTo>
                  <a:pt x="7470" y="18823"/>
                </a:lnTo>
                <a:lnTo>
                  <a:pt x="7529" y="19421"/>
                </a:lnTo>
                <a:lnTo>
                  <a:pt x="7649" y="19959"/>
                </a:lnTo>
                <a:lnTo>
                  <a:pt x="7948" y="20556"/>
                </a:lnTo>
                <a:lnTo>
                  <a:pt x="8366" y="21094"/>
                </a:lnTo>
                <a:lnTo>
                  <a:pt x="8963" y="21572"/>
                </a:lnTo>
                <a:lnTo>
                  <a:pt x="9501" y="21990"/>
                </a:lnTo>
                <a:lnTo>
                  <a:pt x="10099" y="22289"/>
                </a:lnTo>
                <a:lnTo>
                  <a:pt x="10696" y="22588"/>
                </a:lnTo>
                <a:lnTo>
                  <a:pt x="11354" y="22827"/>
                </a:lnTo>
                <a:lnTo>
                  <a:pt x="12011" y="22946"/>
                </a:lnTo>
                <a:lnTo>
                  <a:pt x="12668" y="23066"/>
                </a:lnTo>
                <a:lnTo>
                  <a:pt x="13385" y="23126"/>
                </a:lnTo>
                <a:lnTo>
                  <a:pt x="14102" y="23185"/>
                </a:lnTo>
                <a:lnTo>
                  <a:pt x="14760" y="23126"/>
                </a:lnTo>
                <a:lnTo>
                  <a:pt x="15477" y="23006"/>
                </a:lnTo>
                <a:lnTo>
                  <a:pt x="16134" y="22887"/>
                </a:lnTo>
                <a:lnTo>
                  <a:pt x="16791" y="22707"/>
                </a:lnTo>
                <a:lnTo>
                  <a:pt x="17449" y="22468"/>
                </a:lnTo>
                <a:lnTo>
                  <a:pt x="18046" y="22169"/>
                </a:lnTo>
                <a:lnTo>
                  <a:pt x="18644" y="21871"/>
                </a:lnTo>
                <a:lnTo>
                  <a:pt x="19182" y="21512"/>
                </a:lnTo>
                <a:lnTo>
                  <a:pt x="19660" y="21094"/>
                </a:lnTo>
                <a:lnTo>
                  <a:pt x="20138" y="20676"/>
                </a:lnTo>
                <a:lnTo>
                  <a:pt x="20556" y="20198"/>
                </a:lnTo>
                <a:lnTo>
                  <a:pt x="20914" y="19660"/>
                </a:lnTo>
                <a:lnTo>
                  <a:pt x="21213" y="19122"/>
                </a:lnTo>
                <a:lnTo>
                  <a:pt x="21452" y="18584"/>
                </a:lnTo>
                <a:lnTo>
                  <a:pt x="21691" y="18046"/>
                </a:lnTo>
                <a:lnTo>
                  <a:pt x="21811" y="17449"/>
                </a:lnTo>
                <a:lnTo>
                  <a:pt x="21871" y="16851"/>
                </a:lnTo>
                <a:lnTo>
                  <a:pt x="21871" y="16313"/>
                </a:lnTo>
                <a:lnTo>
                  <a:pt x="21811" y="15776"/>
                </a:lnTo>
                <a:lnTo>
                  <a:pt x="21632" y="15238"/>
                </a:lnTo>
                <a:lnTo>
                  <a:pt x="21333" y="14700"/>
                </a:lnTo>
                <a:lnTo>
                  <a:pt x="20974" y="14222"/>
                </a:lnTo>
                <a:lnTo>
                  <a:pt x="20556" y="13744"/>
                </a:lnTo>
                <a:lnTo>
                  <a:pt x="19958" y="13326"/>
                </a:lnTo>
                <a:lnTo>
                  <a:pt x="19480" y="13027"/>
                </a:lnTo>
                <a:lnTo>
                  <a:pt x="18943" y="12788"/>
                </a:lnTo>
                <a:lnTo>
                  <a:pt x="18405" y="12549"/>
                </a:lnTo>
                <a:lnTo>
                  <a:pt x="17867" y="12429"/>
                </a:lnTo>
                <a:lnTo>
                  <a:pt x="17329" y="12310"/>
                </a:lnTo>
                <a:lnTo>
                  <a:pt x="16791" y="12190"/>
                </a:lnTo>
                <a:close/>
                <a:moveTo>
                  <a:pt x="26651" y="897"/>
                </a:moveTo>
                <a:lnTo>
                  <a:pt x="26950" y="956"/>
                </a:lnTo>
                <a:lnTo>
                  <a:pt x="27249" y="1076"/>
                </a:lnTo>
                <a:lnTo>
                  <a:pt x="27547" y="1195"/>
                </a:lnTo>
                <a:lnTo>
                  <a:pt x="27786" y="1375"/>
                </a:lnTo>
                <a:lnTo>
                  <a:pt x="28264" y="1853"/>
                </a:lnTo>
                <a:lnTo>
                  <a:pt x="28683" y="2391"/>
                </a:lnTo>
                <a:lnTo>
                  <a:pt x="28981" y="2988"/>
                </a:lnTo>
                <a:lnTo>
                  <a:pt x="29161" y="3586"/>
                </a:lnTo>
                <a:lnTo>
                  <a:pt x="29220" y="4123"/>
                </a:lnTo>
                <a:lnTo>
                  <a:pt x="29220" y="4601"/>
                </a:lnTo>
                <a:lnTo>
                  <a:pt x="29161" y="5139"/>
                </a:lnTo>
                <a:lnTo>
                  <a:pt x="29101" y="5617"/>
                </a:lnTo>
                <a:lnTo>
                  <a:pt x="28862" y="6693"/>
                </a:lnTo>
                <a:lnTo>
                  <a:pt x="28503" y="7709"/>
                </a:lnTo>
                <a:lnTo>
                  <a:pt x="27727" y="9740"/>
                </a:lnTo>
                <a:lnTo>
                  <a:pt x="27308" y="10696"/>
                </a:lnTo>
                <a:lnTo>
                  <a:pt x="27010" y="11653"/>
                </a:lnTo>
                <a:lnTo>
                  <a:pt x="26472" y="13505"/>
                </a:lnTo>
                <a:lnTo>
                  <a:pt x="25994" y="15477"/>
                </a:lnTo>
                <a:lnTo>
                  <a:pt x="25575" y="17389"/>
                </a:lnTo>
                <a:lnTo>
                  <a:pt x="25038" y="19361"/>
                </a:lnTo>
                <a:lnTo>
                  <a:pt x="24679" y="20257"/>
                </a:lnTo>
                <a:lnTo>
                  <a:pt x="24380" y="21213"/>
                </a:lnTo>
                <a:lnTo>
                  <a:pt x="23962" y="22110"/>
                </a:lnTo>
                <a:lnTo>
                  <a:pt x="23544" y="23006"/>
                </a:lnTo>
                <a:lnTo>
                  <a:pt x="23006" y="23843"/>
                </a:lnTo>
                <a:lnTo>
                  <a:pt x="22468" y="24619"/>
                </a:lnTo>
                <a:lnTo>
                  <a:pt x="21811" y="25337"/>
                </a:lnTo>
                <a:lnTo>
                  <a:pt x="21094" y="26054"/>
                </a:lnTo>
                <a:lnTo>
                  <a:pt x="20377" y="26591"/>
                </a:lnTo>
                <a:lnTo>
                  <a:pt x="19719" y="27069"/>
                </a:lnTo>
                <a:lnTo>
                  <a:pt x="18943" y="27488"/>
                </a:lnTo>
                <a:lnTo>
                  <a:pt x="18166" y="27846"/>
                </a:lnTo>
                <a:lnTo>
                  <a:pt x="17389" y="28205"/>
                </a:lnTo>
                <a:lnTo>
                  <a:pt x="16612" y="28444"/>
                </a:lnTo>
                <a:lnTo>
                  <a:pt x="15776" y="28623"/>
                </a:lnTo>
                <a:lnTo>
                  <a:pt x="14939" y="28802"/>
                </a:lnTo>
                <a:lnTo>
                  <a:pt x="14102" y="28862"/>
                </a:lnTo>
                <a:lnTo>
                  <a:pt x="13206" y="28922"/>
                </a:lnTo>
                <a:lnTo>
                  <a:pt x="12369" y="28922"/>
                </a:lnTo>
                <a:lnTo>
                  <a:pt x="11533" y="28862"/>
                </a:lnTo>
                <a:lnTo>
                  <a:pt x="10637" y="28743"/>
                </a:lnTo>
                <a:lnTo>
                  <a:pt x="9800" y="28563"/>
                </a:lnTo>
                <a:lnTo>
                  <a:pt x="9023" y="28384"/>
                </a:lnTo>
                <a:lnTo>
                  <a:pt x="8187" y="28085"/>
                </a:lnTo>
                <a:lnTo>
                  <a:pt x="7350" y="27786"/>
                </a:lnTo>
                <a:lnTo>
                  <a:pt x="6513" y="27428"/>
                </a:lnTo>
                <a:lnTo>
                  <a:pt x="5737" y="26950"/>
                </a:lnTo>
                <a:lnTo>
                  <a:pt x="4960" y="26472"/>
                </a:lnTo>
                <a:lnTo>
                  <a:pt x="4243" y="25934"/>
                </a:lnTo>
                <a:lnTo>
                  <a:pt x="3585" y="25337"/>
                </a:lnTo>
                <a:lnTo>
                  <a:pt x="2988" y="24679"/>
                </a:lnTo>
                <a:lnTo>
                  <a:pt x="2450" y="24022"/>
                </a:lnTo>
                <a:lnTo>
                  <a:pt x="2032" y="23245"/>
                </a:lnTo>
                <a:lnTo>
                  <a:pt x="1673" y="22528"/>
                </a:lnTo>
                <a:lnTo>
                  <a:pt x="1374" y="21691"/>
                </a:lnTo>
                <a:lnTo>
                  <a:pt x="1255" y="20855"/>
                </a:lnTo>
                <a:lnTo>
                  <a:pt x="1195" y="20018"/>
                </a:lnTo>
                <a:lnTo>
                  <a:pt x="1315" y="19122"/>
                </a:lnTo>
                <a:lnTo>
                  <a:pt x="1494" y="18226"/>
                </a:lnTo>
                <a:lnTo>
                  <a:pt x="1853" y="17270"/>
                </a:lnTo>
                <a:lnTo>
                  <a:pt x="2331" y="16433"/>
                </a:lnTo>
                <a:lnTo>
                  <a:pt x="2868" y="15596"/>
                </a:lnTo>
                <a:lnTo>
                  <a:pt x="3406" y="14879"/>
                </a:lnTo>
                <a:lnTo>
                  <a:pt x="4063" y="14222"/>
                </a:lnTo>
                <a:lnTo>
                  <a:pt x="4781" y="13565"/>
                </a:lnTo>
                <a:lnTo>
                  <a:pt x="5498" y="13027"/>
                </a:lnTo>
                <a:lnTo>
                  <a:pt x="6334" y="12489"/>
                </a:lnTo>
                <a:lnTo>
                  <a:pt x="7111" y="11951"/>
                </a:lnTo>
                <a:lnTo>
                  <a:pt x="8844" y="11055"/>
                </a:lnTo>
                <a:lnTo>
                  <a:pt x="10577" y="10218"/>
                </a:lnTo>
                <a:lnTo>
                  <a:pt x="12310" y="9382"/>
                </a:lnTo>
                <a:lnTo>
                  <a:pt x="13983" y="8605"/>
                </a:lnTo>
                <a:lnTo>
                  <a:pt x="14879" y="8127"/>
                </a:lnTo>
                <a:lnTo>
                  <a:pt x="15716" y="7649"/>
                </a:lnTo>
                <a:lnTo>
                  <a:pt x="16552" y="7171"/>
                </a:lnTo>
                <a:lnTo>
                  <a:pt x="17329" y="6573"/>
                </a:lnTo>
                <a:lnTo>
                  <a:pt x="18106" y="6036"/>
                </a:lnTo>
                <a:lnTo>
                  <a:pt x="18883" y="5378"/>
                </a:lnTo>
                <a:lnTo>
                  <a:pt x="19600" y="4721"/>
                </a:lnTo>
                <a:lnTo>
                  <a:pt x="20257" y="4004"/>
                </a:lnTo>
                <a:lnTo>
                  <a:pt x="21273" y="2869"/>
                </a:lnTo>
                <a:lnTo>
                  <a:pt x="21811" y="2331"/>
                </a:lnTo>
                <a:lnTo>
                  <a:pt x="22408" y="1912"/>
                </a:lnTo>
                <a:lnTo>
                  <a:pt x="22767" y="1673"/>
                </a:lnTo>
                <a:lnTo>
                  <a:pt x="23066" y="1554"/>
                </a:lnTo>
                <a:lnTo>
                  <a:pt x="23484" y="1434"/>
                </a:lnTo>
                <a:lnTo>
                  <a:pt x="23842" y="1375"/>
                </a:lnTo>
                <a:lnTo>
                  <a:pt x="24201" y="1375"/>
                </a:lnTo>
                <a:lnTo>
                  <a:pt x="24739" y="1494"/>
                </a:lnTo>
                <a:lnTo>
                  <a:pt x="25157" y="1554"/>
                </a:lnTo>
                <a:lnTo>
                  <a:pt x="25336" y="1554"/>
                </a:lnTo>
                <a:lnTo>
                  <a:pt x="25456" y="1494"/>
                </a:lnTo>
                <a:lnTo>
                  <a:pt x="25456" y="1315"/>
                </a:lnTo>
                <a:lnTo>
                  <a:pt x="25336" y="1195"/>
                </a:lnTo>
                <a:lnTo>
                  <a:pt x="25635" y="1016"/>
                </a:lnTo>
                <a:lnTo>
                  <a:pt x="25994" y="897"/>
                </a:lnTo>
                <a:close/>
                <a:moveTo>
                  <a:pt x="29878" y="3287"/>
                </a:moveTo>
                <a:lnTo>
                  <a:pt x="30356" y="3705"/>
                </a:lnTo>
                <a:lnTo>
                  <a:pt x="30655" y="4243"/>
                </a:lnTo>
                <a:lnTo>
                  <a:pt x="30953" y="4781"/>
                </a:lnTo>
                <a:lnTo>
                  <a:pt x="31133" y="5319"/>
                </a:lnTo>
                <a:lnTo>
                  <a:pt x="31252" y="5916"/>
                </a:lnTo>
                <a:lnTo>
                  <a:pt x="31252" y="6514"/>
                </a:lnTo>
                <a:lnTo>
                  <a:pt x="31252" y="7171"/>
                </a:lnTo>
                <a:lnTo>
                  <a:pt x="31192" y="7828"/>
                </a:lnTo>
                <a:lnTo>
                  <a:pt x="31133" y="8426"/>
                </a:lnTo>
                <a:lnTo>
                  <a:pt x="30953" y="9083"/>
                </a:lnTo>
                <a:lnTo>
                  <a:pt x="30595" y="10338"/>
                </a:lnTo>
                <a:lnTo>
                  <a:pt x="30177" y="11533"/>
                </a:lnTo>
                <a:lnTo>
                  <a:pt x="29758" y="12609"/>
                </a:lnTo>
                <a:lnTo>
                  <a:pt x="29220" y="14103"/>
                </a:lnTo>
                <a:lnTo>
                  <a:pt x="28802" y="15596"/>
                </a:lnTo>
                <a:lnTo>
                  <a:pt x="28444" y="17090"/>
                </a:lnTo>
                <a:lnTo>
                  <a:pt x="28085" y="18644"/>
                </a:lnTo>
                <a:lnTo>
                  <a:pt x="27786" y="20138"/>
                </a:lnTo>
                <a:lnTo>
                  <a:pt x="27368" y="21691"/>
                </a:lnTo>
                <a:lnTo>
                  <a:pt x="26950" y="23185"/>
                </a:lnTo>
                <a:lnTo>
                  <a:pt x="26412" y="24619"/>
                </a:lnTo>
                <a:lnTo>
                  <a:pt x="25814" y="25815"/>
                </a:lnTo>
                <a:lnTo>
                  <a:pt x="25217" y="27010"/>
                </a:lnTo>
                <a:lnTo>
                  <a:pt x="24500" y="28085"/>
                </a:lnTo>
                <a:lnTo>
                  <a:pt x="23723" y="29161"/>
                </a:lnTo>
                <a:lnTo>
                  <a:pt x="22827" y="30117"/>
                </a:lnTo>
                <a:lnTo>
                  <a:pt x="21871" y="31013"/>
                </a:lnTo>
                <a:lnTo>
                  <a:pt x="20855" y="31850"/>
                </a:lnTo>
                <a:lnTo>
                  <a:pt x="19779" y="32567"/>
                </a:lnTo>
                <a:lnTo>
                  <a:pt x="19062" y="32925"/>
                </a:lnTo>
                <a:lnTo>
                  <a:pt x="18345" y="33224"/>
                </a:lnTo>
                <a:lnTo>
                  <a:pt x="17628" y="33523"/>
                </a:lnTo>
                <a:lnTo>
                  <a:pt x="16971" y="33702"/>
                </a:lnTo>
                <a:lnTo>
                  <a:pt x="16254" y="33882"/>
                </a:lnTo>
                <a:lnTo>
                  <a:pt x="15537" y="34001"/>
                </a:lnTo>
                <a:lnTo>
                  <a:pt x="14879" y="34061"/>
                </a:lnTo>
                <a:lnTo>
                  <a:pt x="14222" y="34121"/>
                </a:lnTo>
                <a:lnTo>
                  <a:pt x="13565" y="34061"/>
                </a:lnTo>
                <a:lnTo>
                  <a:pt x="12848" y="34001"/>
                </a:lnTo>
                <a:lnTo>
                  <a:pt x="12190" y="33941"/>
                </a:lnTo>
                <a:lnTo>
                  <a:pt x="11593" y="33762"/>
                </a:lnTo>
                <a:lnTo>
                  <a:pt x="10935" y="33642"/>
                </a:lnTo>
                <a:lnTo>
                  <a:pt x="10338" y="33403"/>
                </a:lnTo>
                <a:lnTo>
                  <a:pt x="9680" y="33164"/>
                </a:lnTo>
                <a:lnTo>
                  <a:pt x="9083" y="32866"/>
                </a:lnTo>
                <a:lnTo>
                  <a:pt x="7948" y="32208"/>
                </a:lnTo>
                <a:lnTo>
                  <a:pt x="6812" y="31432"/>
                </a:lnTo>
                <a:lnTo>
                  <a:pt x="5737" y="30535"/>
                </a:lnTo>
                <a:lnTo>
                  <a:pt x="4781" y="29519"/>
                </a:lnTo>
                <a:lnTo>
                  <a:pt x="3824" y="28444"/>
                </a:lnTo>
                <a:lnTo>
                  <a:pt x="2988" y="27249"/>
                </a:lnTo>
                <a:lnTo>
                  <a:pt x="2211" y="26054"/>
                </a:lnTo>
                <a:lnTo>
                  <a:pt x="1554" y="24739"/>
                </a:lnTo>
                <a:lnTo>
                  <a:pt x="1972" y="25277"/>
                </a:lnTo>
                <a:lnTo>
                  <a:pt x="2390" y="25815"/>
                </a:lnTo>
                <a:lnTo>
                  <a:pt x="2868" y="26293"/>
                </a:lnTo>
                <a:lnTo>
                  <a:pt x="3346" y="26711"/>
                </a:lnTo>
                <a:lnTo>
                  <a:pt x="3884" y="27189"/>
                </a:lnTo>
                <a:lnTo>
                  <a:pt x="4422" y="27547"/>
                </a:lnTo>
                <a:lnTo>
                  <a:pt x="5617" y="28265"/>
                </a:lnTo>
                <a:lnTo>
                  <a:pt x="6812" y="28862"/>
                </a:lnTo>
                <a:lnTo>
                  <a:pt x="8127" y="29340"/>
                </a:lnTo>
                <a:lnTo>
                  <a:pt x="9441" y="29699"/>
                </a:lnTo>
                <a:lnTo>
                  <a:pt x="10816" y="29938"/>
                </a:lnTo>
                <a:lnTo>
                  <a:pt x="12190" y="29997"/>
                </a:lnTo>
                <a:lnTo>
                  <a:pt x="13624" y="29997"/>
                </a:lnTo>
                <a:lnTo>
                  <a:pt x="14939" y="29878"/>
                </a:lnTo>
                <a:lnTo>
                  <a:pt x="16313" y="29579"/>
                </a:lnTo>
                <a:lnTo>
                  <a:pt x="17628" y="29221"/>
                </a:lnTo>
                <a:lnTo>
                  <a:pt x="18225" y="28982"/>
                </a:lnTo>
                <a:lnTo>
                  <a:pt x="18883" y="28683"/>
                </a:lnTo>
                <a:lnTo>
                  <a:pt x="19480" y="28384"/>
                </a:lnTo>
                <a:lnTo>
                  <a:pt x="20018" y="28026"/>
                </a:lnTo>
                <a:lnTo>
                  <a:pt x="20616" y="27667"/>
                </a:lnTo>
                <a:lnTo>
                  <a:pt x="21094" y="27249"/>
                </a:lnTo>
                <a:lnTo>
                  <a:pt x="21691" y="26771"/>
                </a:lnTo>
                <a:lnTo>
                  <a:pt x="22229" y="26173"/>
                </a:lnTo>
                <a:lnTo>
                  <a:pt x="22767" y="25635"/>
                </a:lnTo>
                <a:lnTo>
                  <a:pt x="23185" y="24978"/>
                </a:lnTo>
                <a:lnTo>
                  <a:pt x="23603" y="24380"/>
                </a:lnTo>
                <a:lnTo>
                  <a:pt x="24022" y="23723"/>
                </a:lnTo>
                <a:lnTo>
                  <a:pt x="24380" y="23066"/>
                </a:lnTo>
                <a:lnTo>
                  <a:pt x="24679" y="22349"/>
                </a:lnTo>
                <a:lnTo>
                  <a:pt x="25217" y="20915"/>
                </a:lnTo>
                <a:lnTo>
                  <a:pt x="25695" y="19481"/>
                </a:lnTo>
                <a:lnTo>
                  <a:pt x="26113" y="17987"/>
                </a:lnTo>
                <a:lnTo>
                  <a:pt x="26472" y="16493"/>
                </a:lnTo>
                <a:lnTo>
                  <a:pt x="27308" y="13027"/>
                </a:lnTo>
                <a:lnTo>
                  <a:pt x="27846" y="11354"/>
                </a:lnTo>
                <a:lnTo>
                  <a:pt x="28444" y="9681"/>
                </a:lnTo>
                <a:lnTo>
                  <a:pt x="29041" y="8127"/>
                </a:lnTo>
                <a:lnTo>
                  <a:pt x="29340" y="7350"/>
                </a:lnTo>
                <a:lnTo>
                  <a:pt x="29639" y="6514"/>
                </a:lnTo>
                <a:lnTo>
                  <a:pt x="29818" y="5737"/>
                </a:lnTo>
                <a:lnTo>
                  <a:pt x="29938" y="4960"/>
                </a:lnTo>
                <a:lnTo>
                  <a:pt x="29997" y="4123"/>
                </a:lnTo>
                <a:lnTo>
                  <a:pt x="29878" y="3287"/>
                </a:lnTo>
                <a:close/>
                <a:moveTo>
                  <a:pt x="26292" y="0"/>
                </a:moveTo>
                <a:lnTo>
                  <a:pt x="25994" y="60"/>
                </a:lnTo>
                <a:lnTo>
                  <a:pt x="25755" y="120"/>
                </a:lnTo>
                <a:lnTo>
                  <a:pt x="25336" y="359"/>
                </a:lnTo>
                <a:lnTo>
                  <a:pt x="24918" y="598"/>
                </a:lnTo>
                <a:lnTo>
                  <a:pt x="24500" y="777"/>
                </a:lnTo>
                <a:lnTo>
                  <a:pt x="24082" y="837"/>
                </a:lnTo>
                <a:lnTo>
                  <a:pt x="23245" y="837"/>
                </a:lnTo>
                <a:lnTo>
                  <a:pt x="23006" y="897"/>
                </a:lnTo>
                <a:lnTo>
                  <a:pt x="22767" y="956"/>
                </a:lnTo>
                <a:lnTo>
                  <a:pt x="22289" y="1195"/>
                </a:lnTo>
                <a:lnTo>
                  <a:pt x="21811" y="1434"/>
                </a:lnTo>
                <a:lnTo>
                  <a:pt x="21393" y="1793"/>
                </a:lnTo>
                <a:lnTo>
                  <a:pt x="20974" y="2151"/>
                </a:lnTo>
                <a:lnTo>
                  <a:pt x="20257" y="2928"/>
                </a:lnTo>
                <a:lnTo>
                  <a:pt x="19480" y="3705"/>
                </a:lnTo>
                <a:lnTo>
                  <a:pt x="18584" y="4601"/>
                </a:lnTo>
                <a:lnTo>
                  <a:pt x="17568" y="5378"/>
                </a:lnTo>
                <a:lnTo>
                  <a:pt x="16552" y="6095"/>
                </a:lnTo>
                <a:lnTo>
                  <a:pt x="15417" y="6753"/>
                </a:lnTo>
                <a:lnTo>
                  <a:pt x="14341" y="7350"/>
                </a:lnTo>
                <a:lnTo>
                  <a:pt x="13146" y="7948"/>
                </a:lnTo>
                <a:lnTo>
                  <a:pt x="10816" y="8964"/>
                </a:lnTo>
                <a:lnTo>
                  <a:pt x="8485" y="10099"/>
                </a:lnTo>
                <a:lnTo>
                  <a:pt x="7410" y="10637"/>
                </a:lnTo>
                <a:lnTo>
                  <a:pt x="6274" y="11294"/>
                </a:lnTo>
                <a:lnTo>
                  <a:pt x="5259" y="12011"/>
                </a:lnTo>
                <a:lnTo>
                  <a:pt x="4243" y="12788"/>
                </a:lnTo>
                <a:lnTo>
                  <a:pt x="3287" y="13625"/>
                </a:lnTo>
                <a:lnTo>
                  <a:pt x="2450" y="14581"/>
                </a:lnTo>
                <a:lnTo>
                  <a:pt x="2032" y="15059"/>
                </a:lnTo>
                <a:lnTo>
                  <a:pt x="1733" y="15596"/>
                </a:lnTo>
                <a:lnTo>
                  <a:pt x="1374" y="16134"/>
                </a:lnTo>
                <a:lnTo>
                  <a:pt x="1076" y="16732"/>
                </a:lnTo>
                <a:lnTo>
                  <a:pt x="837" y="17329"/>
                </a:lnTo>
                <a:lnTo>
                  <a:pt x="598" y="17927"/>
                </a:lnTo>
                <a:lnTo>
                  <a:pt x="418" y="18524"/>
                </a:lnTo>
                <a:lnTo>
                  <a:pt x="239" y="19182"/>
                </a:lnTo>
                <a:lnTo>
                  <a:pt x="120" y="19839"/>
                </a:lnTo>
                <a:lnTo>
                  <a:pt x="60" y="20496"/>
                </a:lnTo>
                <a:lnTo>
                  <a:pt x="0" y="21154"/>
                </a:lnTo>
                <a:lnTo>
                  <a:pt x="0" y="21751"/>
                </a:lnTo>
                <a:lnTo>
                  <a:pt x="0" y="22409"/>
                </a:lnTo>
                <a:lnTo>
                  <a:pt x="120" y="23006"/>
                </a:lnTo>
                <a:lnTo>
                  <a:pt x="239" y="23663"/>
                </a:lnTo>
                <a:lnTo>
                  <a:pt x="418" y="24261"/>
                </a:lnTo>
                <a:lnTo>
                  <a:pt x="956" y="25456"/>
                </a:lnTo>
                <a:lnTo>
                  <a:pt x="1554" y="26651"/>
                </a:lnTo>
                <a:lnTo>
                  <a:pt x="2331" y="27846"/>
                </a:lnTo>
                <a:lnTo>
                  <a:pt x="3167" y="29041"/>
                </a:lnTo>
                <a:lnTo>
                  <a:pt x="4063" y="30177"/>
                </a:lnTo>
                <a:lnTo>
                  <a:pt x="5020" y="31193"/>
                </a:lnTo>
                <a:lnTo>
                  <a:pt x="6035" y="32089"/>
                </a:lnTo>
                <a:lnTo>
                  <a:pt x="7051" y="32925"/>
                </a:lnTo>
                <a:lnTo>
                  <a:pt x="7589" y="33284"/>
                </a:lnTo>
                <a:lnTo>
                  <a:pt x="8187" y="33642"/>
                </a:lnTo>
                <a:lnTo>
                  <a:pt x="8784" y="33941"/>
                </a:lnTo>
                <a:lnTo>
                  <a:pt x="9322" y="34180"/>
                </a:lnTo>
                <a:lnTo>
                  <a:pt x="10517" y="34599"/>
                </a:lnTo>
                <a:lnTo>
                  <a:pt x="11712" y="34897"/>
                </a:lnTo>
                <a:lnTo>
                  <a:pt x="12907" y="35017"/>
                </a:lnTo>
                <a:lnTo>
                  <a:pt x="14162" y="35077"/>
                </a:lnTo>
                <a:lnTo>
                  <a:pt x="15357" y="34957"/>
                </a:lnTo>
                <a:lnTo>
                  <a:pt x="16552" y="34718"/>
                </a:lnTo>
                <a:lnTo>
                  <a:pt x="17688" y="34419"/>
                </a:lnTo>
                <a:lnTo>
                  <a:pt x="18823" y="33941"/>
                </a:lnTo>
                <a:lnTo>
                  <a:pt x="19958" y="33403"/>
                </a:lnTo>
                <a:lnTo>
                  <a:pt x="21034" y="32746"/>
                </a:lnTo>
                <a:lnTo>
                  <a:pt x="22050" y="32029"/>
                </a:lnTo>
                <a:lnTo>
                  <a:pt x="23006" y="31193"/>
                </a:lnTo>
                <a:lnTo>
                  <a:pt x="23902" y="30296"/>
                </a:lnTo>
                <a:lnTo>
                  <a:pt x="24679" y="29280"/>
                </a:lnTo>
                <a:lnTo>
                  <a:pt x="25575" y="28085"/>
                </a:lnTo>
                <a:lnTo>
                  <a:pt x="26292" y="26830"/>
                </a:lnTo>
                <a:lnTo>
                  <a:pt x="26890" y="25516"/>
                </a:lnTo>
                <a:lnTo>
                  <a:pt x="27428" y="24141"/>
                </a:lnTo>
                <a:lnTo>
                  <a:pt x="27846" y="22767"/>
                </a:lnTo>
                <a:lnTo>
                  <a:pt x="28264" y="21393"/>
                </a:lnTo>
                <a:lnTo>
                  <a:pt x="28922" y="18524"/>
                </a:lnTo>
                <a:lnTo>
                  <a:pt x="29280" y="17031"/>
                </a:lnTo>
                <a:lnTo>
                  <a:pt x="29699" y="15537"/>
                </a:lnTo>
                <a:lnTo>
                  <a:pt x="30117" y="14043"/>
                </a:lnTo>
                <a:lnTo>
                  <a:pt x="30655" y="12609"/>
                </a:lnTo>
                <a:lnTo>
                  <a:pt x="31252" y="11055"/>
                </a:lnTo>
                <a:lnTo>
                  <a:pt x="31551" y="10218"/>
                </a:lnTo>
                <a:lnTo>
                  <a:pt x="31790" y="9442"/>
                </a:lnTo>
                <a:lnTo>
                  <a:pt x="31969" y="8605"/>
                </a:lnTo>
                <a:lnTo>
                  <a:pt x="32089" y="7768"/>
                </a:lnTo>
                <a:lnTo>
                  <a:pt x="32148" y="6932"/>
                </a:lnTo>
                <a:lnTo>
                  <a:pt x="32089" y="6036"/>
                </a:lnTo>
                <a:lnTo>
                  <a:pt x="31969" y="5438"/>
                </a:lnTo>
                <a:lnTo>
                  <a:pt x="31790" y="4900"/>
                </a:lnTo>
                <a:lnTo>
                  <a:pt x="31611" y="4362"/>
                </a:lnTo>
                <a:lnTo>
                  <a:pt x="31372" y="3884"/>
                </a:lnTo>
                <a:lnTo>
                  <a:pt x="31073" y="3406"/>
                </a:lnTo>
                <a:lnTo>
                  <a:pt x="30714" y="2928"/>
                </a:lnTo>
                <a:lnTo>
                  <a:pt x="30296" y="2510"/>
                </a:lnTo>
                <a:lnTo>
                  <a:pt x="29878" y="2092"/>
                </a:lnTo>
                <a:lnTo>
                  <a:pt x="29101" y="1315"/>
                </a:lnTo>
                <a:lnTo>
                  <a:pt x="28742" y="956"/>
                </a:lnTo>
                <a:lnTo>
                  <a:pt x="28324" y="658"/>
                </a:lnTo>
                <a:lnTo>
                  <a:pt x="27846" y="359"/>
                </a:lnTo>
                <a:lnTo>
                  <a:pt x="27368" y="180"/>
                </a:lnTo>
                <a:lnTo>
                  <a:pt x="26830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46" name="Google Shape;46;p2"/>
          <p:cNvSpPr/>
          <p:nvPr/>
        </p:nvSpPr>
        <p:spPr>
          <a:xfrm rot="-3835551">
            <a:off x="4931145" y="5284862"/>
            <a:ext cx="1381909" cy="603375"/>
          </a:xfrm>
          <a:custGeom>
            <a:avLst/>
            <a:gdLst/>
            <a:ahLst/>
            <a:cxnLst/>
            <a:rect l="l" t="t" r="r" b="b"/>
            <a:pathLst>
              <a:path w="38185" h="22230" extrusionOk="0">
                <a:moveTo>
                  <a:pt x="19481" y="6633"/>
                </a:moveTo>
                <a:lnTo>
                  <a:pt x="19003" y="6693"/>
                </a:lnTo>
                <a:lnTo>
                  <a:pt x="18465" y="6813"/>
                </a:lnTo>
                <a:lnTo>
                  <a:pt x="17808" y="7052"/>
                </a:lnTo>
                <a:lnTo>
                  <a:pt x="17509" y="7231"/>
                </a:lnTo>
                <a:lnTo>
                  <a:pt x="17270" y="7410"/>
                </a:lnTo>
                <a:lnTo>
                  <a:pt x="17151" y="7649"/>
                </a:lnTo>
                <a:lnTo>
                  <a:pt x="17151" y="7709"/>
                </a:lnTo>
                <a:lnTo>
                  <a:pt x="17151" y="7829"/>
                </a:lnTo>
                <a:lnTo>
                  <a:pt x="17330" y="8187"/>
                </a:lnTo>
                <a:lnTo>
                  <a:pt x="17569" y="8486"/>
                </a:lnTo>
                <a:lnTo>
                  <a:pt x="17868" y="8665"/>
                </a:lnTo>
                <a:lnTo>
                  <a:pt x="18226" y="8844"/>
                </a:lnTo>
                <a:lnTo>
                  <a:pt x="18645" y="8904"/>
                </a:lnTo>
                <a:lnTo>
                  <a:pt x="19123" y="8964"/>
                </a:lnTo>
                <a:lnTo>
                  <a:pt x="19601" y="8964"/>
                </a:lnTo>
                <a:lnTo>
                  <a:pt x="20079" y="8904"/>
                </a:lnTo>
                <a:lnTo>
                  <a:pt x="20975" y="8785"/>
                </a:lnTo>
                <a:lnTo>
                  <a:pt x="21752" y="8546"/>
                </a:lnTo>
                <a:lnTo>
                  <a:pt x="22051" y="8366"/>
                </a:lnTo>
                <a:lnTo>
                  <a:pt x="22230" y="8247"/>
                </a:lnTo>
                <a:lnTo>
                  <a:pt x="22349" y="8127"/>
                </a:lnTo>
                <a:lnTo>
                  <a:pt x="22290" y="7948"/>
                </a:lnTo>
                <a:lnTo>
                  <a:pt x="22409" y="8008"/>
                </a:lnTo>
                <a:lnTo>
                  <a:pt x="22529" y="7948"/>
                </a:lnTo>
                <a:lnTo>
                  <a:pt x="22708" y="7888"/>
                </a:lnTo>
                <a:lnTo>
                  <a:pt x="22768" y="7769"/>
                </a:lnTo>
                <a:lnTo>
                  <a:pt x="22768" y="7709"/>
                </a:lnTo>
                <a:lnTo>
                  <a:pt x="22768" y="7590"/>
                </a:lnTo>
                <a:lnTo>
                  <a:pt x="22708" y="7470"/>
                </a:lnTo>
                <a:lnTo>
                  <a:pt x="22290" y="7231"/>
                </a:lnTo>
                <a:lnTo>
                  <a:pt x="21871" y="6992"/>
                </a:lnTo>
                <a:lnTo>
                  <a:pt x="21393" y="6813"/>
                </a:lnTo>
                <a:lnTo>
                  <a:pt x="20915" y="6693"/>
                </a:lnTo>
                <a:lnTo>
                  <a:pt x="20437" y="6633"/>
                </a:lnTo>
                <a:close/>
                <a:moveTo>
                  <a:pt x="36452" y="1136"/>
                </a:moveTo>
                <a:lnTo>
                  <a:pt x="36033" y="1255"/>
                </a:lnTo>
                <a:lnTo>
                  <a:pt x="35555" y="1375"/>
                </a:lnTo>
                <a:lnTo>
                  <a:pt x="31253" y="2331"/>
                </a:lnTo>
                <a:lnTo>
                  <a:pt x="26951" y="3287"/>
                </a:lnTo>
                <a:lnTo>
                  <a:pt x="22648" y="4124"/>
                </a:lnTo>
                <a:lnTo>
                  <a:pt x="20437" y="4482"/>
                </a:lnTo>
                <a:lnTo>
                  <a:pt x="18286" y="4781"/>
                </a:lnTo>
                <a:lnTo>
                  <a:pt x="13804" y="5319"/>
                </a:lnTo>
                <a:lnTo>
                  <a:pt x="11593" y="5498"/>
                </a:lnTo>
                <a:lnTo>
                  <a:pt x="9323" y="5677"/>
                </a:lnTo>
                <a:lnTo>
                  <a:pt x="6873" y="5797"/>
                </a:lnTo>
                <a:lnTo>
                  <a:pt x="4363" y="5916"/>
                </a:lnTo>
                <a:lnTo>
                  <a:pt x="2092" y="6096"/>
                </a:lnTo>
                <a:lnTo>
                  <a:pt x="1256" y="6275"/>
                </a:lnTo>
                <a:lnTo>
                  <a:pt x="897" y="6394"/>
                </a:lnTo>
                <a:lnTo>
                  <a:pt x="838" y="6454"/>
                </a:lnTo>
                <a:lnTo>
                  <a:pt x="957" y="6514"/>
                </a:lnTo>
                <a:lnTo>
                  <a:pt x="2033" y="6633"/>
                </a:lnTo>
                <a:lnTo>
                  <a:pt x="1853" y="6872"/>
                </a:lnTo>
                <a:lnTo>
                  <a:pt x="1794" y="7171"/>
                </a:lnTo>
                <a:lnTo>
                  <a:pt x="1794" y="7530"/>
                </a:lnTo>
                <a:lnTo>
                  <a:pt x="1794" y="7948"/>
                </a:lnTo>
                <a:lnTo>
                  <a:pt x="1913" y="8366"/>
                </a:lnTo>
                <a:lnTo>
                  <a:pt x="2033" y="8844"/>
                </a:lnTo>
                <a:lnTo>
                  <a:pt x="2391" y="9741"/>
                </a:lnTo>
                <a:lnTo>
                  <a:pt x="2869" y="10697"/>
                </a:lnTo>
                <a:lnTo>
                  <a:pt x="3288" y="11533"/>
                </a:lnTo>
                <a:lnTo>
                  <a:pt x="4064" y="12728"/>
                </a:lnTo>
                <a:lnTo>
                  <a:pt x="4602" y="13386"/>
                </a:lnTo>
                <a:lnTo>
                  <a:pt x="5140" y="14043"/>
                </a:lnTo>
                <a:lnTo>
                  <a:pt x="5737" y="14700"/>
                </a:lnTo>
                <a:lnTo>
                  <a:pt x="6395" y="15298"/>
                </a:lnTo>
                <a:lnTo>
                  <a:pt x="7112" y="15836"/>
                </a:lnTo>
                <a:lnTo>
                  <a:pt x="7769" y="16374"/>
                </a:lnTo>
                <a:lnTo>
                  <a:pt x="8546" y="16852"/>
                </a:lnTo>
                <a:lnTo>
                  <a:pt x="9323" y="17270"/>
                </a:lnTo>
                <a:lnTo>
                  <a:pt x="10996" y="18106"/>
                </a:lnTo>
                <a:lnTo>
                  <a:pt x="12729" y="18823"/>
                </a:lnTo>
                <a:lnTo>
                  <a:pt x="14581" y="19421"/>
                </a:lnTo>
                <a:lnTo>
                  <a:pt x="16374" y="19899"/>
                </a:lnTo>
                <a:lnTo>
                  <a:pt x="17390" y="20078"/>
                </a:lnTo>
                <a:lnTo>
                  <a:pt x="18406" y="20138"/>
                </a:lnTo>
                <a:lnTo>
                  <a:pt x="19421" y="20198"/>
                </a:lnTo>
                <a:lnTo>
                  <a:pt x="20437" y="20258"/>
                </a:lnTo>
                <a:lnTo>
                  <a:pt x="21035" y="20138"/>
                </a:lnTo>
                <a:lnTo>
                  <a:pt x="21931" y="20019"/>
                </a:lnTo>
                <a:lnTo>
                  <a:pt x="23186" y="19780"/>
                </a:lnTo>
                <a:lnTo>
                  <a:pt x="22827" y="19600"/>
                </a:lnTo>
                <a:lnTo>
                  <a:pt x="22469" y="19541"/>
                </a:lnTo>
                <a:lnTo>
                  <a:pt x="22051" y="19481"/>
                </a:lnTo>
                <a:lnTo>
                  <a:pt x="21632" y="19481"/>
                </a:lnTo>
                <a:lnTo>
                  <a:pt x="20856" y="19600"/>
                </a:lnTo>
                <a:lnTo>
                  <a:pt x="20079" y="19660"/>
                </a:lnTo>
                <a:lnTo>
                  <a:pt x="19123" y="19600"/>
                </a:lnTo>
                <a:lnTo>
                  <a:pt x="18226" y="19541"/>
                </a:lnTo>
                <a:lnTo>
                  <a:pt x="17330" y="19421"/>
                </a:lnTo>
                <a:lnTo>
                  <a:pt x="16434" y="19242"/>
                </a:lnTo>
                <a:lnTo>
                  <a:pt x="14522" y="18764"/>
                </a:lnTo>
                <a:lnTo>
                  <a:pt x="13565" y="18465"/>
                </a:lnTo>
                <a:lnTo>
                  <a:pt x="12669" y="18166"/>
                </a:lnTo>
                <a:lnTo>
                  <a:pt x="11713" y="17748"/>
                </a:lnTo>
                <a:lnTo>
                  <a:pt x="10817" y="17389"/>
                </a:lnTo>
                <a:lnTo>
                  <a:pt x="9920" y="16911"/>
                </a:lnTo>
                <a:lnTo>
                  <a:pt x="9084" y="16493"/>
                </a:lnTo>
                <a:lnTo>
                  <a:pt x="8426" y="16075"/>
                </a:lnTo>
                <a:lnTo>
                  <a:pt x="7769" y="15597"/>
                </a:lnTo>
                <a:lnTo>
                  <a:pt x="7112" y="15119"/>
                </a:lnTo>
                <a:lnTo>
                  <a:pt x="6574" y="14581"/>
                </a:lnTo>
                <a:lnTo>
                  <a:pt x="5976" y="13983"/>
                </a:lnTo>
                <a:lnTo>
                  <a:pt x="5498" y="13446"/>
                </a:lnTo>
                <a:lnTo>
                  <a:pt x="4961" y="12788"/>
                </a:lnTo>
                <a:lnTo>
                  <a:pt x="4542" y="12131"/>
                </a:lnTo>
                <a:lnTo>
                  <a:pt x="4184" y="11533"/>
                </a:lnTo>
                <a:lnTo>
                  <a:pt x="3825" y="10876"/>
                </a:lnTo>
                <a:lnTo>
                  <a:pt x="3527" y="10278"/>
                </a:lnTo>
                <a:lnTo>
                  <a:pt x="3288" y="9621"/>
                </a:lnTo>
                <a:lnTo>
                  <a:pt x="3048" y="8844"/>
                </a:lnTo>
                <a:lnTo>
                  <a:pt x="2929" y="8068"/>
                </a:lnTo>
                <a:lnTo>
                  <a:pt x="2750" y="7350"/>
                </a:lnTo>
                <a:lnTo>
                  <a:pt x="2630" y="6992"/>
                </a:lnTo>
                <a:lnTo>
                  <a:pt x="2511" y="6633"/>
                </a:lnTo>
                <a:lnTo>
                  <a:pt x="4483" y="6633"/>
                </a:lnTo>
                <a:lnTo>
                  <a:pt x="6514" y="6454"/>
                </a:lnTo>
                <a:lnTo>
                  <a:pt x="7530" y="6335"/>
                </a:lnTo>
                <a:lnTo>
                  <a:pt x="8546" y="6275"/>
                </a:lnTo>
                <a:lnTo>
                  <a:pt x="9502" y="6275"/>
                </a:lnTo>
                <a:lnTo>
                  <a:pt x="10458" y="6394"/>
                </a:lnTo>
                <a:lnTo>
                  <a:pt x="10996" y="6454"/>
                </a:lnTo>
                <a:lnTo>
                  <a:pt x="11115" y="6454"/>
                </a:lnTo>
                <a:lnTo>
                  <a:pt x="11235" y="6514"/>
                </a:lnTo>
                <a:lnTo>
                  <a:pt x="11354" y="6753"/>
                </a:lnTo>
                <a:lnTo>
                  <a:pt x="11593" y="7291"/>
                </a:lnTo>
                <a:lnTo>
                  <a:pt x="11773" y="7530"/>
                </a:lnTo>
                <a:lnTo>
                  <a:pt x="12012" y="7769"/>
                </a:lnTo>
                <a:lnTo>
                  <a:pt x="12490" y="8187"/>
                </a:lnTo>
                <a:lnTo>
                  <a:pt x="13147" y="8665"/>
                </a:lnTo>
                <a:lnTo>
                  <a:pt x="13864" y="9024"/>
                </a:lnTo>
                <a:lnTo>
                  <a:pt x="15358" y="9681"/>
                </a:lnTo>
                <a:lnTo>
                  <a:pt x="16135" y="9980"/>
                </a:lnTo>
                <a:lnTo>
                  <a:pt x="16912" y="10278"/>
                </a:lnTo>
                <a:lnTo>
                  <a:pt x="17689" y="10518"/>
                </a:lnTo>
                <a:lnTo>
                  <a:pt x="18465" y="10697"/>
                </a:lnTo>
                <a:lnTo>
                  <a:pt x="19302" y="10876"/>
                </a:lnTo>
                <a:lnTo>
                  <a:pt x="20079" y="10936"/>
                </a:lnTo>
                <a:lnTo>
                  <a:pt x="20856" y="10996"/>
                </a:lnTo>
                <a:lnTo>
                  <a:pt x="21632" y="10936"/>
                </a:lnTo>
                <a:lnTo>
                  <a:pt x="22409" y="10816"/>
                </a:lnTo>
                <a:lnTo>
                  <a:pt x="23126" y="10637"/>
                </a:lnTo>
                <a:lnTo>
                  <a:pt x="23843" y="10398"/>
                </a:lnTo>
                <a:lnTo>
                  <a:pt x="24501" y="10039"/>
                </a:lnTo>
                <a:lnTo>
                  <a:pt x="25158" y="9621"/>
                </a:lnTo>
                <a:lnTo>
                  <a:pt x="25815" y="9083"/>
                </a:lnTo>
                <a:lnTo>
                  <a:pt x="26413" y="8486"/>
                </a:lnTo>
                <a:lnTo>
                  <a:pt x="26951" y="7769"/>
                </a:lnTo>
                <a:lnTo>
                  <a:pt x="27309" y="7171"/>
                </a:lnTo>
                <a:lnTo>
                  <a:pt x="27727" y="6454"/>
                </a:lnTo>
                <a:lnTo>
                  <a:pt x="28026" y="5737"/>
                </a:lnTo>
                <a:lnTo>
                  <a:pt x="28146" y="5379"/>
                </a:lnTo>
                <a:lnTo>
                  <a:pt x="28205" y="5080"/>
                </a:lnTo>
                <a:lnTo>
                  <a:pt x="28205" y="4482"/>
                </a:lnTo>
                <a:lnTo>
                  <a:pt x="28205" y="4363"/>
                </a:lnTo>
                <a:lnTo>
                  <a:pt x="28146" y="4303"/>
                </a:lnTo>
                <a:lnTo>
                  <a:pt x="28086" y="4363"/>
                </a:lnTo>
                <a:lnTo>
                  <a:pt x="27966" y="4482"/>
                </a:lnTo>
                <a:lnTo>
                  <a:pt x="27668" y="4960"/>
                </a:lnTo>
                <a:lnTo>
                  <a:pt x="26831" y="6514"/>
                </a:lnTo>
                <a:lnTo>
                  <a:pt x="26413" y="7231"/>
                </a:lnTo>
                <a:lnTo>
                  <a:pt x="25995" y="7888"/>
                </a:lnTo>
                <a:lnTo>
                  <a:pt x="25516" y="8546"/>
                </a:lnTo>
                <a:lnTo>
                  <a:pt x="24919" y="9143"/>
                </a:lnTo>
                <a:lnTo>
                  <a:pt x="24620" y="9382"/>
                </a:lnTo>
                <a:lnTo>
                  <a:pt x="24262" y="9621"/>
                </a:lnTo>
                <a:lnTo>
                  <a:pt x="23843" y="9800"/>
                </a:lnTo>
                <a:lnTo>
                  <a:pt x="23425" y="10039"/>
                </a:lnTo>
                <a:lnTo>
                  <a:pt x="22588" y="10278"/>
                </a:lnTo>
                <a:lnTo>
                  <a:pt x="21692" y="10398"/>
                </a:lnTo>
                <a:lnTo>
                  <a:pt x="20856" y="10458"/>
                </a:lnTo>
                <a:lnTo>
                  <a:pt x="19959" y="10398"/>
                </a:lnTo>
                <a:lnTo>
                  <a:pt x="19123" y="10278"/>
                </a:lnTo>
                <a:lnTo>
                  <a:pt x="18226" y="10099"/>
                </a:lnTo>
                <a:lnTo>
                  <a:pt x="17390" y="9800"/>
                </a:lnTo>
                <a:lnTo>
                  <a:pt x="16553" y="9561"/>
                </a:lnTo>
                <a:lnTo>
                  <a:pt x="15179" y="9024"/>
                </a:lnTo>
                <a:lnTo>
                  <a:pt x="14402" y="8725"/>
                </a:lnTo>
                <a:lnTo>
                  <a:pt x="13685" y="8366"/>
                </a:lnTo>
                <a:lnTo>
                  <a:pt x="12968" y="8008"/>
                </a:lnTo>
                <a:lnTo>
                  <a:pt x="12370" y="7530"/>
                </a:lnTo>
                <a:lnTo>
                  <a:pt x="12131" y="7231"/>
                </a:lnTo>
                <a:lnTo>
                  <a:pt x="11892" y="6932"/>
                </a:lnTo>
                <a:lnTo>
                  <a:pt x="11713" y="6633"/>
                </a:lnTo>
                <a:lnTo>
                  <a:pt x="11534" y="6275"/>
                </a:lnTo>
                <a:lnTo>
                  <a:pt x="14641" y="6036"/>
                </a:lnTo>
                <a:lnTo>
                  <a:pt x="17748" y="5737"/>
                </a:lnTo>
                <a:lnTo>
                  <a:pt x="20856" y="5379"/>
                </a:lnTo>
                <a:lnTo>
                  <a:pt x="24023" y="4901"/>
                </a:lnTo>
                <a:lnTo>
                  <a:pt x="27130" y="4363"/>
                </a:lnTo>
                <a:lnTo>
                  <a:pt x="30237" y="3705"/>
                </a:lnTo>
                <a:lnTo>
                  <a:pt x="31791" y="3347"/>
                </a:lnTo>
                <a:lnTo>
                  <a:pt x="33285" y="2929"/>
                </a:lnTo>
                <a:lnTo>
                  <a:pt x="34779" y="2510"/>
                </a:lnTo>
                <a:lnTo>
                  <a:pt x="36213" y="2032"/>
                </a:lnTo>
                <a:lnTo>
                  <a:pt x="36213" y="3526"/>
                </a:lnTo>
                <a:lnTo>
                  <a:pt x="36153" y="5140"/>
                </a:lnTo>
                <a:lnTo>
                  <a:pt x="36033" y="6693"/>
                </a:lnTo>
                <a:lnTo>
                  <a:pt x="35794" y="8187"/>
                </a:lnTo>
                <a:lnTo>
                  <a:pt x="35615" y="8964"/>
                </a:lnTo>
                <a:lnTo>
                  <a:pt x="35436" y="9741"/>
                </a:lnTo>
                <a:lnTo>
                  <a:pt x="35197" y="10458"/>
                </a:lnTo>
                <a:lnTo>
                  <a:pt x="34898" y="11175"/>
                </a:lnTo>
                <a:lnTo>
                  <a:pt x="34540" y="11832"/>
                </a:lnTo>
                <a:lnTo>
                  <a:pt x="34181" y="12549"/>
                </a:lnTo>
                <a:lnTo>
                  <a:pt x="33703" y="13147"/>
                </a:lnTo>
                <a:lnTo>
                  <a:pt x="33225" y="13804"/>
                </a:lnTo>
                <a:lnTo>
                  <a:pt x="32747" y="14342"/>
                </a:lnTo>
                <a:lnTo>
                  <a:pt x="32209" y="14880"/>
                </a:lnTo>
                <a:lnTo>
                  <a:pt x="31014" y="15836"/>
                </a:lnTo>
                <a:lnTo>
                  <a:pt x="29819" y="16732"/>
                </a:lnTo>
                <a:lnTo>
                  <a:pt x="28564" y="17569"/>
                </a:lnTo>
                <a:lnTo>
                  <a:pt x="27249" y="18405"/>
                </a:lnTo>
                <a:lnTo>
                  <a:pt x="26532" y="18764"/>
                </a:lnTo>
                <a:lnTo>
                  <a:pt x="25815" y="19063"/>
                </a:lnTo>
                <a:lnTo>
                  <a:pt x="24501" y="19720"/>
                </a:lnTo>
                <a:lnTo>
                  <a:pt x="23664" y="20019"/>
                </a:lnTo>
                <a:lnTo>
                  <a:pt x="23365" y="20138"/>
                </a:lnTo>
                <a:lnTo>
                  <a:pt x="23186" y="20138"/>
                </a:lnTo>
                <a:lnTo>
                  <a:pt x="23664" y="20198"/>
                </a:lnTo>
                <a:lnTo>
                  <a:pt x="24142" y="20198"/>
                </a:lnTo>
                <a:lnTo>
                  <a:pt x="24560" y="20138"/>
                </a:lnTo>
                <a:lnTo>
                  <a:pt x="25038" y="20019"/>
                </a:lnTo>
                <a:lnTo>
                  <a:pt x="25935" y="19720"/>
                </a:lnTo>
                <a:lnTo>
                  <a:pt x="26831" y="19302"/>
                </a:lnTo>
                <a:lnTo>
                  <a:pt x="27727" y="18823"/>
                </a:lnTo>
                <a:lnTo>
                  <a:pt x="28504" y="18226"/>
                </a:lnTo>
                <a:lnTo>
                  <a:pt x="30058" y="17150"/>
                </a:lnTo>
                <a:lnTo>
                  <a:pt x="31552" y="16015"/>
                </a:lnTo>
                <a:lnTo>
                  <a:pt x="32269" y="15417"/>
                </a:lnTo>
                <a:lnTo>
                  <a:pt x="32926" y="14820"/>
                </a:lnTo>
                <a:lnTo>
                  <a:pt x="33583" y="14103"/>
                </a:lnTo>
                <a:lnTo>
                  <a:pt x="34181" y="13386"/>
                </a:lnTo>
                <a:lnTo>
                  <a:pt x="34659" y="12609"/>
                </a:lnTo>
                <a:lnTo>
                  <a:pt x="35137" y="11772"/>
                </a:lnTo>
                <a:lnTo>
                  <a:pt x="35496" y="10936"/>
                </a:lnTo>
                <a:lnTo>
                  <a:pt x="35854" y="9980"/>
                </a:lnTo>
                <a:lnTo>
                  <a:pt x="36093" y="9083"/>
                </a:lnTo>
                <a:lnTo>
                  <a:pt x="36272" y="8127"/>
                </a:lnTo>
                <a:lnTo>
                  <a:pt x="36452" y="7171"/>
                </a:lnTo>
                <a:lnTo>
                  <a:pt x="36571" y="6215"/>
                </a:lnTo>
                <a:lnTo>
                  <a:pt x="36691" y="4303"/>
                </a:lnTo>
                <a:lnTo>
                  <a:pt x="36631" y="3347"/>
                </a:lnTo>
                <a:lnTo>
                  <a:pt x="36631" y="2929"/>
                </a:lnTo>
                <a:lnTo>
                  <a:pt x="36691" y="2451"/>
                </a:lnTo>
                <a:lnTo>
                  <a:pt x="36870" y="1913"/>
                </a:lnTo>
                <a:lnTo>
                  <a:pt x="36990" y="1614"/>
                </a:lnTo>
                <a:lnTo>
                  <a:pt x="37049" y="1554"/>
                </a:lnTo>
                <a:lnTo>
                  <a:pt x="36990" y="1315"/>
                </a:lnTo>
                <a:lnTo>
                  <a:pt x="36810" y="1196"/>
                </a:lnTo>
                <a:lnTo>
                  <a:pt x="36631" y="1136"/>
                </a:lnTo>
                <a:close/>
                <a:moveTo>
                  <a:pt x="37587" y="1"/>
                </a:moveTo>
                <a:lnTo>
                  <a:pt x="37408" y="60"/>
                </a:lnTo>
                <a:lnTo>
                  <a:pt x="37288" y="120"/>
                </a:lnTo>
                <a:lnTo>
                  <a:pt x="37169" y="240"/>
                </a:lnTo>
                <a:lnTo>
                  <a:pt x="37109" y="359"/>
                </a:lnTo>
                <a:lnTo>
                  <a:pt x="37109" y="718"/>
                </a:lnTo>
                <a:lnTo>
                  <a:pt x="37229" y="1255"/>
                </a:lnTo>
                <a:lnTo>
                  <a:pt x="37348" y="2690"/>
                </a:lnTo>
                <a:lnTo>
                  <a:pt x="37408" y="3347"/>
                </a:lnTo>
                <a:lnTo>
                  <a:pt x="37468" y="4064"/>
                </a:lnTo>
                <a:lnTo>
                  <a:pt x="37408" y="4960"/>
                </a:lnTo>
                <a:lnTo>
                  <a:pt x="37408" y="5797"/>
                </a:lnTo>
                <a:lnTo>
                  <a:pt x="37288" y="6693"/>
                </a:lnTo>
                <a:lnTo>
                  <a:pt x="37169" y="7530"/>
                </a:lnTo>
                <a:lnTo>
                  <a:pt x="36990" y="8426"/>
                </a:lnTo>
                <a:lnTo>
                  <a:pt x="36810" y="9263"/>
                </a:lnTo>
                <a:lnTo>
                  <a:pt x="36571" y="10099"/>
                </a:lnTo>
                <a:lnTo>
                  <a:pt x="36272" y="10936"/>
                </a:lnTo>
                <a:lnTo>
                  <a:pt x="35675" y="12250"/>
                </a:lnTo>
                <a:lnTo>
                  <a:pt x="34958" y="13505"/>
                </a:lnTo>
                <a:lnTo>
                  <a:pt x="34121" y="14760"/>
                </a:lnTo>
                <a:lnTo>
                  <a:pt x="33165" y="15836"/>
                </a:lnTo>
                <a:lnTo>
                  <a:pt x="32149" y="16911"/>
                </a:lnTo>
                <a:lnTo>
                  <a:pt x="31014" y="17867"/>
                </a:lnTo>
                <a:lnTo>
                  <a:pt x="29819" y="18704"/>
                </a:lnTo>
                <a:lnTo>
                  <a:pt x="28564" y="19421"/>
                </a:lnTo>
                <a:lnTo>
                  <a:pt x="27309" y="19959"/>
                </a:lnTo>
                <a:lnTo>
                  <a:pt x="25995" y="20437"/>
                </a:lnTo>
                <a:lnTo>
                  <a:pt x="24680" y="20795"/>
                </a:lnTo>
                <a:lnTo>
                  <a:pt x="23365" y="21034"/>
                </a:lnTo>
                <a:lnTo>
                  <a:pt x="21991" y="21214"/>
                </a:lnTo>
                <a:lnTo>
                  <a:pt x="20617" y="21273"/>
                </a:lnTo>
                <a:lnTo>
                  <a:pt x="19242" y="21273"/>
                </a:lnTo>
                <a:lnTo>
                  <a:pt x="17808" y="21154"/>
                </a:lnTo>
                <a:lnTo>
                  <a:pt x="16434" y="20975"/>
                </a:lnTo>
                <a:lnTo>
                  <a:pt x="15119" y="20676"/>
                </a:lnTo>
                <a:lnTo>
                  <a:pt x="13745" y="20317"/>
                </a:lnTo>
                <a:lnTo>
                  <a:pt x="12430" y="19839"/>
                </a:lnTo>
                <a:lnTo>
                  <a:pt x="11175" y="19361"/>
                </a:lnTo>
                <a:lnTo>
                  <a:pt x="9920" y="18764"/>
                </a:lnTo>
                <a:lnTo>
                  <a:pt x="8785" y="18047"/>
                </a:lnTo>
                <a:lnTo>
                  <a:pt x="7650" y="17330"/>
                </a:lnTo>
                <a:lnTo>
                  <a:pt x="6514" y="16433"/>
                </a:lnTo>
                <a:lnTo>
                  <a:pt x="5439" y="15477"/>
                </a:lnTo>
                <a:lnTo>
                  <a:pt x="4483" y="14402"/>
                </a:lnTo>
                <a:lnTo>
                  <a:pt x="3646" y="13266"/>
                </a:lnTo>
                <a:lnTo>
                  <a:pt x="2869" y="12071"/>
                </a:lnTo>
                <a:lnTo>
                  <a:pt x="2212" y="10816"/>
                </a:lnTo>
                <a:lnTo>
                  <a:pt x="1674" y="9502"/>
                </a:lnTo>
                <a:lnTo>
                  <a:pt x="1136" y="8187"/>
                </a:lnTo>
                <a:lnTo>
                  <a:pt x="838" y="6813"/>
                </a:lnTo>
                <a:lnTo>
                  <a:pt x="599" y="5976"/>
                </a:lnTo>
                <a:lnTo>
                  <a:pt x="479" y="5737"/>
                </a:lnTo>
                <a:lnTo>
                  <a:pt x="359" y="5618"/>
                </a:lnTo>
                <a:lnTo>
                  <a:pt x="180" y="5677"/>
                </a:lnTo>
                <a:lnTo>
                  <a:pt x="120" y="5797"/>
                </a:lnTo>
                <a:lnTo>
                  <a:pt x="61" y="6036"/>
                </a:lnTo>
                <a:lnTo>
                  <a:pt x="1" y="6275"/>
                </a:lnTo>
                <a:lnTo>
                  <a:pt x="61" y="6813"/>
                </a:lnTo>
                <a:lnTo>
                  <a:pt x="120" y="7231"/>
                </a:lnTo>
                <a:lnTo>
                  <a:pt x="240" y="8068"/>
                </a:lnTo>
                <a:lnTo>
                  <a:pt x="419" y="8844"/>
                </a:lnTo>
                <a:lnTo>
                  <a:pt x="658" y="9681"/>
                </a:lnTo>
                <a:lnTo>
                  <a:pt x="957" y="10458"/>
                </a:lnTo>
                <a:lnTo>
                  <a:pt x="1316" y="11175"/>
                </a:lnTo>
                <a:lnTo>
                  <a:pt x="1674" y="11952"/>
                </a:lnTo>
                <a:lnTo>
                  <a:pt x="2092" y="12669"/>
                </a:lnTo>
                <a:lnTo>
                  <a:pt x="2570" y="13386"/>
                </a:lnTo>
                <a:lnTo>
                  <a:pt x="3467" y="14581"/>
                </a:lnTo>
                <a:lnTo>
                  <a:pt x="4483" y="15776"/>
                </a:lnTo>
                <a:lnTo>
                  <a:pt x="5618" y="16852"/>
                </a:lnTo>
                <a:lnTo>
                  <a:pt x="6813" y="17808"/>
                </a:lnTo>
                <a:lnTo>
                  <a:pt x="8068" y="18704"/>
                </a:lnTo>
                <a:lnTo>
                  <a:pt x="9442" y="19481"/>
                </a:lnTo>
                <a:lnTo>
                  <a:pt x="10817" y="20198"/>
                </a:lnTo>
                <a:lnTo>
                  <a:pt x="12311" y="20795"/>
                </a:lnTo>
                <a:lnTo>
                  <a:pt x="13804" y="21273"/>
                </a:lnTo>
                <a:lnTo>
                  <a:pt x="15298" y="21692"/>
                </a:lnTo>
                <a:lnTo>
                  <a:pt x="16852" y="21991"/>
                </a:lnTo>
                <a:lnTo>
                  <a:pt x="18406" y="22170"/>
                </a:lnTo>
                <a:lnTo>
                  <a:pt x="19959" y="22230"/>
                </a:lnTo>
                <a:lnTo>
                  <a:pt x="21513" y="22170"/>
                </a:lnTo>
                <a:lnTo>
                  <a:pt x="23067" y="22050"/>
                </a:lnTo>
                <a:lnTo>
                  <a:pt x="24560" y="21751"/>
                </a:lnTo>
                <a:lnTo>
                  <a:pt x="25457" y="21572"/>
                </a:lnTo>
                <a:lnTo>
                  <a:pt x="26293" y="21333"/>
                </a:lnTo>
                <a:lnTo>
                  <a:pt x="27130" y="20975"/>
                </a:lnTo>
                <a:lnTo>
                  <a:pt x="27966" y="20676"/>
                </a:lnTo>
                <a:lnTo>
                  <a:pt x="28743" y="20258"/>
                </a:lnTo>
                <a:lnTo>
                  <a:pt x="29460" y="19839"/>
                </a:lnTo>
                <a:lnTo>
                  <a:pt x="30237" y="19361"/>
                </a:lnTo>
                <a:lnTo>
                  <a:pt x="30894" y="18823"/>
                </a:lnTo>
                <a:lnTo>
                  <a:pt x="31612" y="18286"/>
                </a:lnTo>
                <a:lnTo>
                  <a:pt x="32209" y="17748"/>
                </a:lnTo>
                <a:lnTo>
                  <a:pt x="32866" y="17150"/>
                </a:lnTo>
                <a:lnTo>
                  <a:pt x="33404" y="16493"/>
                </a:lnTo>
                <a:lnTo>
                  <a:pt x="34002" y="15836"/>
                </a:lnTo>
                <a:lnTo>
                  <a:pt x="34480" y="15178"/>
                </a:lnTo>
                <a:lnTo>
                  <a:pt x="35018" y="14461"/>
                </a:lnTo>
                <a:lnTo>
                  <a:pt x="35436" y="13744"/>
                </a:lnTo>
                <a:lnTo>
                  <a:pt x="35914" y="12967"/>
                </a:lnTo>
                <a:lnTo>
                  <a:pt x="36272" y="12191"/>
                </a:lnTo>
                <a:lnTo>
                  <a:pt x="36631" y="11414"/>
                </a:lnTo>
                <a:lnTo>
                  <a:pt x="36930" y="10577"/>
                </a:lnTo>
                <a:lnTo>
                  <a:pt x="37229" y="9741"/>
                </a:lnTo>
                <a:lnTo>
                  <a:pt x="37468" y="8904"/>
                </a:lnTo>
                <a:lnTo>
                  <a:pt x="37707" y="8068"/>
                </a:lnTo>
                <a:lnTo>
                  <a:pt x="37886" y="7231"/>
                </a:lnTo>
                <a:lnTo>
                  <a:pt x="38005" y="6394"/>
                </a:lnTo>
                <a:lnTo>
                  <a:pt x="38125" y="5498"/>
                </a:lnTo>
                <a:lnTo>
                  <a:pt x="38185" y="4602"/>
                </a:lnTo>
                <a:lnTo>
                  <a:pt x="38185" y="3765"/>
                </a:lnTo>
                <a:lnTo>
                  <a:pt x="38125" y="2869"/>
                </a:lnTo>
                <a:lnTo>
                  <a:pt x="38065" y="1973"/>
                </a:lnTo>
                <a:lnTo>
                  <a:pt x="37946" y="1136"/>
                </a:lnTo>
                <a:lnTo>
                  <a:pt x="37826" y="240"/>
                </a:lnTo>
                <a:lnTo>
                  <a:pt x="37707" y="60"/>
                </a:lnTo>
                <a:lnTo>
                  <a:pt x="37587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47" name="Google Shape;47;p2"/>
          <p:cNvSpPr/>
          <p:nvPr/>
        </p:nvSpPr>
        <p:spPr>
          <a:xfrm rot="788743">
            <a:off x="7507729" y="1689576"/>
            <a:ext cx="341357" cy="465963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"/>
          <p:cNvSpPr/>
          <p:nvPr/>
        </p:nvSpPr>
        <p:spPr>
          <a:xfrm rot="788424">
            <a:off x="7600966" y="1691156"/>
            <a:ext cx="222930" cy="320693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/>
          <p:nvPr/>
        </p:nvSpPr>
        <p:spPr>
          <a:xfrm rot="-3998065">
            <a:off x="7329790" y="1466193"/>
            <a:ext cx="356845" cy="288752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"/>
          <p:cNvSpPr/>
          <p:nvPr/>
        </p:nvSpPr>
        <p:spPr>
          <a:xfrm rot="575490">
            <a:off x="8469081" y="5165876"/>
            <a:ext cx="345878" cy="811648"/>
          </a:xfrm>
          <a:custGeom>
            <a:avLst/>
            <a:gdLst/>
            <a:ahLst/>
            <a:cxnLst/>
            <a:rect l="l" t="t" r="r" b="b"/>
            <a:pathLst>
              <a:path w="14940" h="26294" extrusionOk="0">
                <a:moveTo>
                  <a:pt x="4483" y="14880"/>
                </a:moveTo>
                <a:lnTo>
                  <a:pt x="5140" y="14940"/>
                </a:lnTo>
                <a:lnTo>
                  <a:pt x="5498" y="14999"/>
                </a:lnTo>
                <a:lnTo>
                  <a:pt x="5797" y="15059"/>
                </a:lnTo>
                <a:lnTo>
                  <a:pt x="6454" y="15358"/>
                </a:lnTo>
                <a:lnTo>
                  <a:pt x="7052" y="15657"/>
                </a:lnTo>
                <a:lnTo>
                  <a:pt x="7650" y="15896"/>
                </a:lnTo>
                <a:lnTo>
                  <a:pt x="8128" y="16015"/>
                </a:lnTo>
                <a:lnTo>
                  <a:pt x="8665" y="16015"/>
                </a:lnTo>
                <a:lnTo>
                  <a:pt x="8785" y="15896"/>
                </a:lnTo>
                <a:lnTo>
                  <a:pt x="8964" y="15716"/>
                </a:lnTo>
                <a:lnTo>
                  <a:pt x="9084" y="15537"/>
                </a:lnTo>
                <a:lnTo>
                  <a:pt x="9263" y="15418"/>
                </a:lnTo>
                <a:lnTo>
                  <a:pt x="9861" y="15298"/>
                </a:lnTo>
                <a:lnTo>
                  <a:pt x="10458" y="15298"/>
                </a:lnTo>
                <a:lnTo>
                  <a:pt x="11115" y="15358"/>
                </a:lnTo>
                <a:lnTo>
                  <a:pt x="11773" y="15597"/>
                </a:lnTo>
                <a:lnTo>
                  <a:pt x="12370" y="15836"/>
                </a:lnTo>
                <a:lnTo>
                  <a:pt x="12908" y="16194"/>
                </a:lnTo>
                <a:lnTo>
                  <a:pt x="13326" y="16613"/>
                </a:lnTo>
                <a:lnTo>
                  <a:pt x="13685" y="17091"/>
                </a:lnTo>
                <a:lnTo>
                  <a:pt x="13924" y="17629"/>
                </a:lnTo>
                <a:lnTo>
                  <a:pt x="14043" y="18166"/>
                </a:lnTo>
                <a:lnTo>
                  <a:pt x="14103" y="18764"/>
                </a:lnTo>
                <a:lnTo>
                  <a:pt x="14043" y="19361"/>
                </a:lnTo>
                <a:lnTo>
                  <a:pt x="13924" y="19899"/>
                </a:lnTo>
                <a:lnTo>
                  <a:pt x="13745" y="20497"/>
                </a:lnTo>
                <a:lnTo>
                  <a:pt x="13506" y="21035"/>
                </a:lnTo>
                <a:lnTo>
                  <a:pt x="13267" y="21513"/>
                </a:lnTo>
                <a:lnTo>
                  <a:pt x="12968" y="22050"/>
                </a:lnTo>
                <a:lnTo>
                  <a:pt x="12609" y="22588"/>
                </a:lnTo>
                <a:lnTo>
                  <a:pt x="12251" y="23007"/>
                </a:lnTo>
                <a:lnTo>
                  <a:pt x="11832" y="23425"/>
                </a:lnTo>
                <a:lnTo>
                  <a:pt x="11414" y="23843"/>
                </a:lnTo>
                <a:lnTo>
                  <a:pt x="10936" y="24202"/>
                </a:lnTo>
                <a:lnTo>
                  <a:pt x="10458" y="24441"/>
                </a:lnTo>
                <a:lnTo>
                  <a:pt x="9920" y="24739"/>
                </a:lnTo>
                <a:lnTo>
                  <a:pt x="9383" y="24919"/>
                </a:lnTo>
                <a:lnTo>
                  <a:pt x="8845" y="25098"/>
                </a:lnTo>
                <a:lnTo>
                  <a:pt x="8307" y="25158"/>
                </a:lnTo>
                <a:lnTo>
                  <a:pt x="7709" y="25217"/>
                </a:lnTo>
                <a:lnTo>
                  <a:pt x="7112" y="25217"/>
                </a:lnTo>
                <a:lnTo>
                  <a:pt x="6574" y="25158"/>
                </a:lnTo>
                <a:lnTo>
                  <a:pt x="5976" y="25038"/>
                </a:lnTo>
                <a:lnTo>
                  <a:pt x="5379" y="24919"/>
                </a:lnTo>
                <a:lnTo>
                  <a:pt x="4781" y="24680"/>
                </a:lnTo>
                <a:lnTo>
                  <a:pt x="4244" y="24381"/>
                </a:lnTo>
                <a:lnTo>
                  <a:pt x="3706" y="24082"/>
                </a:lnTo>
                <a:lnTo>
                  <a:pt x="3168" y="23724"/>
                </a:lnTo>
                <a:lnTo>
                  <a:pt x="2750" y="23365"/>
                </a:lnTo>
                <a:lnTo>
                  <a:pt x="2272" y="22947"/>
                </a:lnTo>
                <a:lnTo>
                  <a:pt x="1913" y="22469"/>
                </a:lnTo>
                <a:lnTo>
                  <a:pt x="1555" y="21991"/>
                </a:lnTo>
                <a:lnTo>
                  <a:pt x="1256" y="21513"/>
                </a:lnTo>
                <a:lnTo>
                  <a:pt x="1017" y="20975"/>
                </a:lnTo>
                <a:lnTo>
                  <a:pt x="897" y="20377"/>
                </a:lnTo>
                <a:lnTo>
                  <a:pt x="778" y="19839"/>
                </a:lnTo>
                <a:lnTo>
                  <a:pt x="778" y="19242"/>
                </a:lnTo>
                <a:lnTo>
                  <a:pt x="778" y="18644"/>
                </a:lnTo>
                <a:lnTo>
                  <a:pt x="957" y="17987"/>
                </a:lnTo>
                <a:lnTo>
                  <a:pt x="1136" y="17390"/>
                </a:lnTo>
                <a:lnTo>
                  <a:pt x="1435" y="16792"/>
                </a:lnTo>
                <a:lnTo>
                  <a:pt x="1794" y="16314"/>
                </a:lnTo>
                <a:lnTo>
                  <a:pt x="2272" y="15836"/>
                </a:lnTo>
                <a:lnTo>
                  <a:pt x="2750" y="15477"/>
                </a:lnTo>
                <a:lnTo>
                  <a:pt x="3287" y="15179"/>
                </a:lnTo>
                <a:lnTo>
                  <a:pt x="3885" y="14999"/>
                </a:lnTo>
                <a:lnTo>
                  <a:pt x="4483" y="14880"/>
                </a:lnTo>
                <a:close/>
                <a:moveTo>
                  <a:pt x="12848" y="1"/>
                </a:moveTo>
                <a:lnTo>
                  <a:pt x="12789" y="61"/>
                </a:lnTo>
                <a:lnTo>
                  <a:pt x="12609" y="180"/>
                </a:lnTo>
                <a:lnTo>
                  <a:pt x="12370" y="479"/>
                </a:lnTo>
                <a:lnTo>
                  <a:pt x="12131" y="837"/>
                </a:lnTo>
                <a:lnTo>
                  <a:pt x="11534" y="1793"/>
                </a:lnTo>
                <a:lnTo>
                  <a:pt x="10936" y="2989"/>
                </a:lnTo>
                <a:lnTo>
                  <a:pt x="9801" y="5379"/>
                </a:lnTo>
                <a:lnTo>
                  <a:pt x="9203" y="6753"/>
                </a:lnTo>
                <a:lnTo>
                  <a:pt x="8546" y="8785"/>
                </a:lnTo>
                <a:lnTo>
                  <a:pt x="8307" y="9801"/>
                </a:lnTo>
                <a:lnTo>
                  <a:pt x="8008" y="10816"/>
                </a:lnTo>
                <a:lnTo>
                  <a:pt x="7829" y="11892"/>
                </a:lnTo>
                <a:lnTo>
                  <a:pt x="7709" y="12908"/>
                </a:lnTo>
                <a:lnTo>
                  <a:pt x="7590" y="13983"/>
                </a:lnTo>
                <a:lnTo>
                  <a:pt x="7650" y="15059"/>
                </a:lnTo>
                <a:lnTo>
                  <a:pt x="7650" y="15059"/>
                </a:lnTo>
                <a:lnTo>
                  <a:pt x="6933" y="14641"/>
                </a:lnTo>
                <a:lnTo>
                  <a:pt x="6215" y="14342"/>
                </a:lnTo>
                <a:lnTo>
                  <a:pt x="5498" y="14163"/>
                </a:lnTo>
                <a:lnTo>
                  <a:pt x="4841" y="14103"/>
                </a:lnTo>
                <a:lnTo>
                  <a:pt x="4124" y="14163"/>
                </a:lnTo>
                <a:lnTo>
                  <a:pt x="3526" y="14282"/>
                </a:lnTo>
                <a:lnTo>
                  <a:pt x="2869" y="14521"/>
                </a:lnTo>
                <a:lnTo>
                  <a:pt x="2331" y="14820"/>
                </a:lnTo>
                <a:lnTo>
                  <a:pt x="1794" y="15238"/>
                </a:lnTo>
                <a:lnTo>
                  <a:pt x="1316" y="15716"/>
                </a:lnTo>
                <a:lnTo>
                  <a:pt x="897" y="16254"/>
                </a:lnTo>
                <a:lnTo>
                  <a:pt x="539" y="16852"/>
                </a:lnTo>
                <a:lnTo>
                  <a:pt x="300" y="17509"/>
                </a:lnTo>
                <a:lnTo>
                  <a:pt x="61" y="18226"/>
                </a:lnTo>
                <a:lnTo>
                  <a:pt x="1" y="19003"/>
                </a:lnTo>
                <a:lnTo>
                  <a:pt x="1" y="19780"/>
                </a:lnTo>
                <a:lnTo>
                  <a:pt x="120" y="20557"/>
                </a:lnTo>
                <a:lnTo>
                  <a:pt x="300" y="21214"/>
                </a:lnTo>
                <a:lnTo>
                  <a:pt x="539" y="21931"/>
                </a:lnTo>
                <a:lnTo>
                  <a:pt x="897" y="22528"/>
                </a:lnTo>
                <a:lnTo>
                  <a:pt x="1256" y="23126"/>
                </a:lnTo>
                <a:lnTo>
                  <a:pt x="1734" y="23724"/>
                </a:lnTo>
                <a:lnTo>
                  <a:pt x="2272" y="24202"/>
                </a:lnTo>
                <a:lnTo>
                  <a:pt x="2809" y="24680"/>
                </a:lnTo>
                <a:lnTo>
                  <a:pt x="3407" y="25098"/>
                </a:lnTo>
                <a:lnTo>
                  <a:pt x="4064" y="25456"/>
                </a:lnTo>
                <a:lnTo>
                  <a:pt x="4722" y="25755"/>
                </a:lnTo>
                <a:lnTo>
                  <a:pt x="5439" y="25994"/>
                </a:lnTo>
                <a:lnTo>
                  <a:pt x="6156" y="26174"/>
                </a:lnTo>
                <a:lnTo>
                  <a:pt x="6873" y="26293"/>
                </a:lnTo>
                <a:lnTo>
                  <a:pt x="8307" y="26293"/>
                </a:lnTo>
                <a:lnTo>
                  <a:pt x="8964" y="26174"/>
                </a:lnTo>
                <a:lnTo>
                  <a:pt x="9622" y="25994"/>
                </a:lnTo>
                <a:lnTo>
                  <a:pt x="10279" y="25696"/>
                </a:lnTo>
                <a:lnTo>
                  <a:pt x="10876" y="25397"/>
                </a:lnTo>
                <a:lnTo>
                  <a:pt x="11474" y="24978"/>
                </a:lnTo>
                <a:lnTo>
                  <a:pt x="12012" y="24560"/>
                </a:lnTo>
                <a:lnTo>
                  <a:pt x="12550" y="24082"/>
                </a:lnTo>
                <a:lnTo>
                  <a:pt x="13028" y="23544"/>
                </a:lnTo>
                <a:lnTo>
                  <a:pt x="13446" y="23007"/>
                </a:lnTo>
                <a:lnTo>
                  <a:pt x="13864" y="22409"/>
                </a:lnTo>
                <a:lnTo>
                  <a:pt x="14163" y="21752"/>
                </a:lnTo>
                <a:lnTo>
                  <a:pt x="14462" y="21094"/>
                </a:lnTo>
                <a:lnTo>
                  <a:pt x="14641" y="20437"/>
                </a:lnTo>
                <a:lnTo>
                  <a:pt x="14820" y="19780"/>
                </a:lnTo>
                <a:lnTo>
                  <a:pt x="14940" y="19063"/>
                </a:lnTo>
                <a:lnTo>
                  <a:pt x="14940" y="18405"/>
                </a:lnTo>
                <a:lnTo>
                  <a:pt x="14880" y="17808"/>
                </a:lnTo>
                <a:lnTo>
                  <a:pt x="14760" y="17270"/>
                </a:lnTo>
                <a:lnTo>
                  <a:pt x="14521" y="16792"/>
                </a:lnTo>
                <a:lnTo>
                  <a:pt x="14282" y="16314"/>
                </a:lnTo>
                <a:lnTo>
                  <a:pt x="13924" y="15836"/>
                </a:lnTo>
                <a:lnTo>
                  <a:pt x="13506" y="15477"/>
                </a:lnTo>
                <a:lnTo>
                  <a:pt x="13087" y="15119"/>
                </a:lnTo>
                <a:lnTo>
                  <a:pt x="12609" y="14820"/>
                </a:lnTo>
                <a:lnTo>
                  <a:pt x="12131" y="14581"/>
                </a:lnTo>
                <a:lnTo>
                  <a:pt x="11593" y="14402"/>
                </a:lnTo>
                <a:lnTo>
                  <a:pt x="11056" y="14282"/>
                </a:lnTo>
                <a:lnTo>
                  <a:pt x="10518" y="14223"/>
                </a:lnTo>
                <a:lnTo>
                  <a:pt x="9980" y="14223"/>
                </a:lnTo>
                <a:lnTo>
                  <a:pt x="9442" y="14342"/>
                </a:lnTo>
                <a:lnTo>
                  <a:pt x="8904" y="14462"/>
                </a:lnTo>
                <a:lnTo>
                  <a:pt x="8367" y="14701"/>
                </a:lnTo>
                <a:lnTo>
                  <a:pt x="8367" y="14701"/>
                </a:lnTo>
                <a:lnTo>
                  <a:pt x="8606" y="12669"/>
                </a:lnTo>
                <a:lnTo>
                  <a:pt x="8904" y="10637"/>
                </a:lnTo>
                <a:lnTo>
                  <a:pt x="9084" y="9621"/>
                </a:lnTo>
                <a:lnTo>
                  <a:pt x="9323" y="8606"/>
                </a:lnTo>
                <a:lnTo>
                  <a:pt x="9562" y="7590"/>
                </a:lnTo>
                <a:lnTo>
                  <a:pt x="9861" y="6634"/>
                </a:lnTo>
                <a:lnTo>
                  <a:pt x="10458" y="5319"/>
                </a:lnTo>
                <a:lnTo>
                  <a:pt x="11534" y="3108"/>
                </a:lnTo>
                <a:lnTo>
                  <a:pt x="12968" y="61"/>
                </a:lnTo>
                <a:lnTo>
                  <a:pt x="12848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"/>
          <p:cNvSpPr/>
          <p:nvPr/>
        </p:nvSpPr>
        <p:spPr>
          <a:xfrm rot="-497398">
            <a:off x="4288489" y="784517"/>
            <a:ext cx="569648" cy="77758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4"/>
          <p:cNvSpPr txBox="1">
            <a:spLocks noGrp="1"/>
          </p:cNvSpPr>
          <p:nvPr>
            <p:ph type="body" idx="1"/>
          </p:nvPr>
        </p:nvSpPr>
        <p:spPr>
          <a:xfrm>
            <a:off x="2087675" y="1663200"/>
            <a:ext cx="4968600" cy="404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31800" algn="ctr" rtl="0">
              <a:spcBef>
                <a:spcPts val="600"/>
              </a:spcBef>
              <a:spcAft>
                <a:spcPts val="0"/>
              </a:spcAft>
              <a:buSzPts val="3200"/>
              <a:buFont typeface="Shadows Into Light Two"/>
              <a:buChar char="༝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1pPr>
            <a:lvl2pPr marL="914400" lvl="1" indent="-431800" algn="ctr" rtl="0">
              <a:spcBef>
                <a:spcPts val="0"/>
              </a:spcBef>
              <a:spcAft>
                <a:spcPts val="0"/>
              </a:spcAft>
              <a:buSzPts val="3200"/>
              <a:buFont typeface="Shadows Into Light Two"/>
              <a:buChar char="○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2pPr>
            <a:lvl3pPr marL="1371600" lvl="2" indent="-431800" algn="ctr" rtl="0">
              <a:spcBef>
                <a:spcPts val="0"/>
              </a:spcBef>
              <a:spcAft>
                <a:spcPts val="0"/>
              </a:spcAft>
              <a:buSzPts val="3200"/>
              <a:buFont typeface="Shadows Into Light Two"/>
              <a:buChar char="■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3pPr>
            <a:lvl4pPr marL="1828800" lvl="3" indent="-431800" algn="ctr" rtl="0">
              <a:spcBef>
                <a:spcPts val="0"/>
              </a:spcBef>
              <a:spcAft>
                <a:spcPts val="0"/>
              </a:spcAft>
              <a:buSzPts val="3200"/>
              <a:buFont typeface="Shadows Into Light Two"/>
              <a:buChar char="●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4pPr>
            <a:lvl5pPr marL="2286000" lvl="4" indent="-431800" algn="ctr" rtl="0">
              <a:spcBef>
                <a:spcPts val="0"/>
              </a:spcBef>
              <a:spcAft>
                <a:spcPts val="0"/>
              </a:spcAft>
              <a:buSzPts val="3200"/>
              <a:buFont typeface="Shadows Into Light Two"/>
              <a:buChar char="○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5pPr>
            <a:lvl6pPr marL="2743200" lvl="5" indent="-431800" algn="ctr" rtl="0">
              <a:spcBef>
                <a:spcPts val="0"/>
              </a:spcBef>
              <a:spcAft>
                <a:spcPts val="0"/>
              </a:spcAft>
              <a:buSzPts val="3200"/>
              <a:buFont typeface="Shadows Into Light Two"/>
              <a:buChar char="■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6pPr>
            <a:lvl7pPr marL="3200400" lvl="6" indent="-431800" algn="ctr" rtl="0">
              <a:spcBef>
                <a:spcPts val="0"/>
              </a:spcBef>
              <a:spcAft>
                <a:spcPts val="0"/>
              </a:spcAft>
              <a:buSzPts val="3200"/>
              <a:buFont typeface="Shadows Into Light Two"/>
              <a:buChar char="●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7pPr>
            <a:lvl8pPr marL="3657600" lvl="7" indent="-431800" algn="ctr" rtl="0">
              <a:spcBef>
                <a:spcPts val="0"/>
              </a:spcBef>
              <a:spcAft>
                <a:spcPts val="0"/>
              </a:spcAft>
              <a:buSzPts val="3200"/>
              <a:buFont typeface="Shadows Into Light Two"/>
              <a:buChar char="○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8pPr>
            <a:lvl9pPr marL="4114800" lvl="8" indent="-431800" algn="ctr">
              <a:spcBef>
                <a:spcPts val="0"/>
              </a:spcBef>
              <a:spcAft>
                <a:spcPts val="0"/>
              </a:spcAft>
              <a:buSzPts val="3200"/>
              <a:buFont typeface="Shadows Into Light Two"/>
              <a:buChar char="■"/>
              <a:defRPr sz="3200">
                <a:latin typeface="Shadows Into Light Two"/>
                <a:ea typeface="Shadows Into Light Two"/>
                <a:cs typeface="Shadows Into Light Two"/>
                <a:sym typeface="Shadows Into Light Two"/>
              </a:defRPr>
            </a:lvl9pPr>
          </a:lstStyle>
          <a:p>
            <a:endParaRPr/>
          </a:p>
        </p:txBody>
      </p:sp>
      <p:sp>
        <p:nvSpPr>
          <p:cNvPr id="83" name="Google Shape;83;p4"/>
          <p:cNvSpPr txBox="1"/>
          <p:nvPr/>
        </p:nvSpPr>
        <p:spPr>
          <a:xfrm>
            <a:off x="3593400" y="432233"/>
            <a:ext cx="1957200" cy="8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65677F"/>
                </a:solidFill>
                <a:latin typeface="Chivo"/>
                <a:ea typeface="Chivo"/>
                <a:cs typeface="Chivo"/>
                <a:sym typeface="Chivo"/>
              </a:rPr>
              <a:t>“</a:t>
            </a:r>
            <a:endParaRPr sz="9600">
              <a:solidFill>
                <a:srgbClr val="65677F"/>
              </a:solidFill>
              <a:latin typeface="Chivo"/>
              <a:ea typeface="Chivo"/>
              <a:cs typeface="Chivo"/>
              <a:sym typeface="Chivo"/>
            </a:endParaRPr>
          </a:p>
        </p:txBody>
      </p:sp>
      <p:sp>
        <p:nvSpPr>
          <p:cNvPr id="84" name="Google Shape;84;p4"/>
          <p:cNvSpPr txBox="1">
            <a:spLocks noGrp="1"/>
          </p:cNvSpPr>
          <p:nvPr>
            <p:ph type="sldNum" idx="12"/>
          </p:nvPr>
        </p:nvSpPr>
        <p:spPr>
          <a:xfrm>
            <a:off x="8556784" y="6333135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85" name="Google Shape;85;p4"/>
          <p:cNvSpPr/>
          <p:nvPr/>
        </p:nvSpPr>
        <p:spPr>
          <a:xfrm rot="-6974255">
            <a:off x="8097024" y="5012318"/>
            <a:ext cx="284784" cy="28102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4"/>
          <p:cNvSpPr/>
          <p:nvPr/>
        </p:nvSpPr>
        <p:spPr>
          <a:xfrm>
            <a:off x="2579854" y="-181614"/>
            <a:ext cx="781013" cy="1054620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4"/>
          <p:cNvSpPr/>
          <p:nvPr/>
        </p:nvSpPr>
        <p:spPr>
          <a:xfrm>
            <a:off x="2684780" y="117853"/>
            <a:ext cx="337444" cy="45565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4"/>
          <p:cNvSpPr/>
          <p:nvPr/>
        </p:nvSpPr>
        <p:spPr>
          <a:xfrm rot="4358823">
            <a:off x="3878507" y="6582415"/>
            <a:ext cx="500733" cy="380336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4"/>
          <p:cNvSpPr/>
          <p:nvPr/>
        </p:nvSpPr>
        <p:spPr>
          <a:xfrm rot="1151692">
            <a:off x="8434472" y="5635825"/>
            <a:ext cx="357870" cy="483063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4"/>
          <p:cNvSpPr/>
          <p:nvPr/>
        </p:nvSpPr>
        <p:spPr>
          <a:xfrm rot="-10153158">
            <a:off x="4729339" y="5932336"/>
            <a:ext cx="717468" cy="71062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4"/>
          <p:cNvSpPr/>
          <p:nvPr/>
        </p:nvSpPr>
        <p:spPr>
          <a:xfrm rot="943073">
            <a:off x="4813520" y="5787889"/>
            <a:ext cx="375504" cy="45379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4"/>
          <p:cNvSpPr/>
          <p:nvPr/>
        </p:nvSpPr>
        <p:spPr>
          <a:xfrm rot="-6648331">
            <a:off x="8440273" y="1683999"/>
            <a:ext cx="989404" cy="60929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4"/>
          <p:cNvSpPr/>
          <p:nvPr/>
        </p:nvSpPr>
        <p:spPr>
          <a:xfrm rot="2711984">
            <a:off x="4751527" y="-46993"/>
            <a:ext cx="1065461" cy="593523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4"/>
          <p:cNvSpPr/>
          <p:nvPr/>
        </p:nvSpPr>
        <p:spPr>
          <a:xfrm>
            <a:off x="6790084" y="6055587"/>
            <a:ext cx="781013" cy="1054620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4"/>
          <p:cNvSpPr/>
          <p:nvPr/>
        </p:nvSpPr>
        <p:spPr>
          <a:xfrm rot="-5990705">
            <a:off x="8161184" y="3574567"/>
            <a:ext cx="884719" cy="601272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4"/>
          <p:cNvSpPr/>
          <p:nvPr/>
        </p:nvSpPr>
        <p:spPr>
          <a:xfrm rot="-4782675">
            <a:off x="8202828" y="3598775"/>
            <a:ext cx="449941" cy="341755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4"/>
          <p:cNvSpPr/>
          <p:nvPr/>
        </p:nvSpPr>
        <p:spPr>
          <a:xfrm>
            <a:off x="1059765" y="334759"/>
            <a:ext cx="375578" cy="51267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4"/>
          <p:cNvSpPr/>
          <p:nvPr/>
        </p:nvSpPr>
        <p:spPr>
          <a:xfrm>
            <a:off x="7054212" y="421853"/>
            <a:ext cx="780996" cy="1084996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4"/>
          <p:cNvSpPr/>
          <p:nvPr/>
        </p:nvSpPr>
        <p:spPr>
          <a:xfrm rot="3741390">
            <a:off x="6985338" y="227124"/>
            <a:ext cx="586860" cy="450608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4"/>
          <p:cNvSpPr/>
          <p:nvPr/>
        </p:nvSpPr>
        <p:spPr>
          <a:xfrm>
            <a:off x="-174209" y="1313939"/>
            <a:ext cx="910004" cy="109947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4"/>
          <p:cNvSpPr/>
          <p:nvPr/>
        </p:nvSpPr>
        <p:spPr>
          <a:xfrm>
            <a:off x="307522" y="2049097"/>
            <a:ext cx="337444" cy="45565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4"/>
          <p:cNvSpPr/>
          <p:nvPr/>
        </p:nvSpPr>
        <p:spPr>
          <a:xfrm rot="10592571">
            <a:off x="1931803" y="6229299"/>
            <a:ext cx="876846" cy="86847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"/>
          <p:cNvSpPr/>
          <p:nvPr/>
        </p:nvSpPr>
        <p:spPr>
          <a:xfrm rot="-7924689">
            <a:off x="15016" y="3720445"/>
            <a:ext cx="901887" cy="502513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4"/>
          <p:cNvSpPr/>
          <p:nvPr/>
        </p:nvSpPr>
        <p:spPr>
          <a:xfrm rot="-1232342">
            <a:off x="584557" y="3507316"/>
            <a:ext cx="274505" cy="374707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"/>
          <p:cNvSpPr/>
          <p:nvPr/>
        </p:nvSpPr>
        <p:spPr>
          <a:xfrm rot="5968943">
            <a:off x="269395" y="5413977"/>
            <a:ext cx="884628" cy="671935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4"/>
          <p:cNvSpPr/>
          <p:nvPr/>
        </p:nvSpPr>
        <p:spPr>
          <a:xfrm rot="1319053">
            <a:off x="-51439" y="1343717"/>
            <a:ext cx="601219" cy="1255457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4"/>
          <p:cNvSpPr/>
          <p:nvPr/>
        </p:nvSpPr>
        <p:spPr>
          <a:xfrm>
            <a:off x="2444637" y="-211654"/>
            <a:ext cx="817717" cy="1114647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4"/>
          <p:cNvSpPr/>
          <p:nvPr/>
        </p:nvSpPr>
        <p:spPr>
          <a:xfrm rot="-5330471">
            <a:off x="8053503" y="3519756"/>
            <a:ext cx="997512" cy="560241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4"/>
          <p:cNvSpPr/>
          <p:nvPr/>
        </p:nvSpPr>
        <p:spPr>
          <a:xfrm rot="-9290112">
            <a:off x="6899263" y="508350"/>
            <a:ext cx="759011" cy="1112841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4"/>
          <p:cNvSpPr/>
          <p:nvPr/>
        </p:nvSpPr>
        <p:spPr>
          <a:xfrm rot="831478">
            <a:off x="1743247" y="5912183"/>
            <a:ext cx="957279" cy="1145944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4"/>
          <p:cNvSpPr/>
          <p:nvPr/>
        </p:nvSpPr>
        <p:spPr>
          <a:xfrm rot="-1232764">
            <a:off x="623233" y="3684577"/>
            <a:ext cx="215203" cy="309577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"/>
          <p:cNvSpPr/>
          <p:nvPr/>
        </p:nvSpPr>
        <p:spPr>
          <a:xfrm rot="-2062359">
            <a:off x="255901" y="3422064"/>
            <a:ext cx="280423" cy="958229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4"/>
          <p:cNvSpPr/>
          <p:nvPr/>
        </p:nvSpPr>
        <p:spPr>
          <a:xfrm>
            <a:off x="947846" y="391815"/>
            <a:ext cx="447347" cy="455619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4"/>
          <p:cNvSpPr/>
          <p:nvPr/>
        </p:nvSpPr>
        <p:spPr>
          <a:xfrm rot="-7406442">
            <a:off x="321489" y="5500207"/>
            <a:ext cx="653865" cy="753856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"/>
          <p:cNvSpPr/>
          <p:nvPr/>
        </p:nvSpPr>
        <p:spPr>
          <a:xfrm>
            <a:off x="6664727" y="6189600"/>
            <a:ext cx="766865" cy="919909"/>
          </a:xfrm>
          <a:custGeom>
            <a:avLst/>
            <a:gdLst/>
            <a:ahLst/>
            <a:cxnLst/>
            <a:rect l="l" t="t" r="r" b="b"/>
            <a:pathLst>
              <a:path w="35137" h="31612" extrusionOk="0">
                <a:moveTo>
                  <a:pt x="18405" y="3287"/>
                </a:moveTo>
                <a:lnTo>
                  <a:pt x="18166" y="3347"/>
                </a:lnTo>
                <a:lnTo>
                  <a:pt x="18166" y="3407"/>
                </a:lnTo>
                <a:lnTo>
                  <a:pt x="18106" y="3466"/>
                </a:lnTo>
                <a:lnTo>
                  <a:pt x="18225" y="3646"/>
                </a:lnTo>
                <a:lnTo>
                  <a:pt x="18464" y="3944"/>
                </a:lnTo>
                <a:lnTo>
                  <a:pt x="18942" y="4183"/>
                </a:lnTo>
                <a:lnTo>
                  <a:pt x="19241" y="4423"/>
                </a:lnTo>
                <a:lnTo>
                  <a:pt x="19660" y="4781"/>
                </a:lnTo>
                <a:lnTo>
                  <a:pt x="19899" y="4901"/>
                </a:lnTo>
                <a:lnTo>
                  <a:pt x="20138" y="5020"/>
                </a:lnTo>
                <a:lnTo>
                  <a:pt x="20317" y="5020"/>
                </a:lnTo>
                <a:lnTo>
                  <a:pt x="20496" y="4960"/>
                </a:lnTo>
                <a:lnTo>
                  <a:pt x="20556" y="4781"/>
                </a:lnTo>
                <a:lnTo>
                  <a:pt x="20556" y="4542"/>
                </a:lnTo>
                <a:lnTo>
                  <a:pt x="20436" y="4363"/>
                </a:lnTo>
                <a:lnTo>
                  <a:pt x="20257" y="4183"/>
                </a:lnTo>
                <a:lnTo>
                  <a:pt x="19839" y="3825"/>
                </a:lnTo>
                <a:lnTo>
                  <a:pt x="19540" y="3646"/>
                </a:lnTo>
                <a:lnTo>
                  <a:pt x="19062" y="3407"/>
                </a:lnTo>
                <a:lnTo>
                  <a:pt x="18703" y="3347"/>
                </a:lnTo>
                <a:lnTo>
                  <a:pt x="18405" y="3287"/>
                </a:lnTo>
                <a:close/>
                <a:moveTo>
                  <a:pt x="28384" y="5677"/>
                </a:moveTo>
                <a:lnTo>
                  <a:pt x="27009" y="5737"/>
                </a:lnTo>
                <a:lnTo>
                  <a:pt x="26053" y="5857"/>
                </a:lnTo>
                <a:lnTo>
                  <a:pt x="25575" y="5916"/>
                </a:lnTo>
                <a:lnTo>
                  <a:pt x="25277" y="5916"/>
                </a:lnTo>
                <a:lnTo>
                  <a:pt x="26053" y="6155"/>
                </a:lnTo>
                <a:lnTo>
                  <a:pt x="26770" y="6275"/>
                </a:lnTo>
                <a:lnTo>
                  <a:pt x="27547" y="6335"/>
                </a:lnTo>
                <a:lnTo>
                  <a:pt x="29041" y="6335"/>
                </a:lnTo>
                <a:lnTo>
                  <a:pt x="29400" y="6275"/>
                </a:lnTo>
                <a:lnTo>
                  <a:pt x="29579" y="6275"/>
                </a:lnTo>
                <a:lnTo>
                  <a:pt x="29639" y="6215"/>
                </a:lnTo>
                <a:lnTo>
                  <a:pt x="29758" y="6096"/>
                </a:lnTo>
                <a:lnTo>
                  <a:pt x="29878" y="5916"/>
                </a:lnTo>
                <a:lnTo>
                  <a:pt x="29878" y="5857"/>
                </a:lnTo>
                <a:lnTo>
                  <a:pt x="29878" y="5797"/>
                </a:lnTo>
                <a:lnTo>
                  <a:pt x="29818" y="5737"/>
                </a:lnTo>
                <a:lnTo>
                  <a:pt x="29698" y="5737"/>
                </a:lnTo>
                <a:lnTo>
                  <a:pt x="28384" y="5677"/>
                </a:lnTo>
                <a:close/>
                <a:moveTo>
                  <a:pt x="21512" y="4781"/>
                </a:moveTo>
                <a:lnTo>
                  <a:pt x="21213" y="4841"/>
                </a:lnTo>
                <a:lnTo>
                  <a:pt x="20914" y="4960"/>
                </a:lnTo>
                <a:lnTo>
                  <a:pt x="20675" y="5080"/>
                </a:lnTo>
                <a:lnTo>
                  <a:pt x="20496" y="5379"/>
                </a:lnTo>
                <a:lnTo>
                  <a:pt x="20377" y="5558"/>
                </a:lnTo>
                <a:lnTo>
                  <a:pt x="20436" y="5737"/>
                </a:lnTo>
                <a:lnTo>
                  <a:pt x="20556" y="5857"/>
                </a:lnTo>
                <a:lnTo>
                  <a:pt x="20914" y="6036"/>
                </a:lnTo>
                <a:lnTo>
                  <a:pt x="21333" y="6275"/>
                </a:lnTo>
                <a:lnTo>
                  <a:pt x="21631" y="6454"/>
                </a:lnTo>
                <a:lnTo>
                  <a:pt x="21870" y="6753"/>
                </a:lnTo>
                <a:lnTo>
                  <a:pt x="22109" y="6992"/>
                </a:lnTo>
                <a:lnTo>
                  <a:pt x="22408" y="7171"/>
                </a:lnTo>
                <a:lnTo>
                  <a:pt x="22647" y="7291"/>
                </a:lnTo>
                <a:lnTo>
                  <a:pt x="22946" y="7291"/>
                </a:lnTo>
                <a:lnTo>
                  <a:pt x="23305" y="7171"/>
                </a:lnTo>
                <a:lnTo>
                  <a:pt x="23663" y="6872"/>
                </a:lnTo>
                <a:lnTo>
                  <a:pt x="23842" y="6574"/>
                </a:lnTo>
                <a:lnTo>
                  <a:pt x="23962" y="6275"/>
                </a:lnTo>
                <a:lnTo>
                  <a:pt x="24022" y="5976"/>
                </a:lnTo>
                <a:lnTo>
                  <a:pt x="24022" y="5677"/>
                </a:lnTo>
                <a:lnTo>
                  <a:pt x="23902" y="5379"/>
                </a:lnTo>
                <a:lnTo>
                  <a:pt x="23663" y="5199"/>
                </a:lnTo>
                <a:lnTo>
                  <a:pt x="23424" y="5020"/>
                </a:lnTo>
                <a:lnTo>
                  <a:pt x="23066" y="4901"/>
                </a:lnTo>
                <a:lnTo>
                  <a:pt x="22528" y="4841"/>
                </a:lnTo>
                <a:lnTo>
                  <a:pt x="21870" y="4781"/>
                </a:lnTo>
                <a:close/>
                <a:moveTo>
                  <a:pt x="6573" y="7888"/>
                </a:moveTo>
                <a:lnTo>
                  <a:pt x="6334" y="7948"/>
                </a:lnTo>
                <a:lnTo>
                  <a:pt x="6215" y="8068"/>
                </a:lnTo>
                <a:lnTo>
                  <a:pt x="6095" y="8187"/>
                </a:lnTo>
                <a:lnTo>
                  <a:pt x="6035" y="8366"/>
                </a:lnTo>
                <a:lnTo>
                  <a:pt x="6035" y="8546"/>
                </a:lnTo>
                <a:lnTo>
                  <a:pt x="6095" y="8665"/>
                </a:lnTo>
                <a:lnTo>
                  <a:pt x="6215" y="8785"/>
                </a:lnTo>
                <a:lnTo>
                  <a:pt x="6334" y="8844"/>
                </a:lnTo>
                <a:lnTo>
                  <a:pt x="6573" y="8785"/>
                </a:lnTo>
                <a:lnTo>
                  <a:pt x="6693" y="8665"/>
                </a:lnTo>
                <a:lnTo>
                  <a:pt x="6812" y="8546"/>
                </a:lnTo>
                <a:lnTo>
                  <a:pt x="6872" y="8366"/>
                </a:lnTo>
                <a:lnTo>
                  <a:pt x="6872" y="8187"/>
                </a:lnTo>
                <a:lnTo>
                  <a:pt x="6812" y="8068"/>
                </a:lnTo>
                <a:lnTo>
                  <a:pt x="6693" y="7948"/>
                </a:lnTo>
                <a:lnTo>
                  <a:pt x="6573" y="7888"/>
                </a:lnTo>
                <a:close/>
                <a:moveTo>
                  <a:pt x="20974" y="6753"/>
                </a:moveTo>
                <a:lnTo>
                  <a:pt x="20436" y="6992"/>
                </a:lnTo>
                <a:lnTo>
                  <a:pt x="19600" y="7470"/>
                </a:lnTo>
                <a:lnTo>
                  <a:pt x="18584" y="8068"/>
                </a:lnTo>
                <a:lnTo>
                  <a:pt x="17508" y="8785"/>
                </a:lnTo>
                <a:lnTo>
                  <a:pt x="16552" y="9561"/>
                </a:lnTo>
                <a:lnTo>
                  <a:pt x="16134" y="9980"/>
                </a:lnTo>
                <a:lnTo>
                  <a:pt x="15835" y="10338"/>
                </a:lnTo>
                <a:lnTo>
                  <a:pt x="15596" y="10697"/>
                </a:lnTo>
                <a:lnTo>
                  <a:pt x="15477" y="10996"/>
                </a:lnTo>
                <a:lnTo>
                  <a:pt x="15477" y="11294"/>
                </a:lnTo>
                <a:lnTo>
                  <a:pt x="15536" y="11414"/>
                </a:lnTo>
                <a:lnTo>
                  <a:pt x="15596" y="11533"/>
                </a:lnTo>
                <a:lnTo>
                  <a:pt x="15716" y="11474"/>
                </a:lnTo>
                <a:lnTo>
                  <a:pt x="15895" y="11354"/>
                </a:lnTo>
                <a:lnTo>
                  <a:pt x="16492" y="10876"/>
                </a:lnTo>
                <a:lnTo>
                  <a:pt x="18285" y="9263"/>
                </a:lnTo>
                <a:lnTo>
                  <a:pt x="20018" y="7590"/>
                </a:lnTo>
                <a:lnTo>
                  <a:pt x="20675" y="6992"/>
                </a:lnTo>
                <a:lnTo>
                  <a:pt x="20974" y="6753"/>
                </a:lnTo>
                <a:close/>
                <a:moveTo>
                  <a:pt x="6513" y="10816"/>
                </a:moveTo>
                <a:lnTo>
                  <a:pt x="6334" y="10876"/>
                </a:lnTo>
                <a:lnTo>
                  <a:pt x="6155" y="10996"/>
                </a:lnTo>
                <a:lnTo>
                  <a:pt x="6095" y="11175"/>
                </a:lnTo>
                <a:lnTo>
                  <a:pt x="6095" y="11354"/>
                </a:lnTo>
                <a:lnTo>
                  <a:pt x="6155" y="11533"/>
                </a:lnTo>
                <a:lnTo>
                  <a:pt x="6274" y="11653"/>
                </a:lnTo>
                <a:lnTo>
                  <a:pt x="6633" y="11653"/>
                </a:lnTo>
                <a:lnTo>
                  <a:pt x="6812" y="11533"/>
                </a:lnTo>
                <a:lnTo>
                  <a:pt x="6932" y="11414"/>
                </a:lnTo>
                <a:lnTo>
                  <a:pt x="6991" y="11294"/>
                </a:lnTo>
                <a:lnTo>
                  <a:pt x="7051" y="11115"/>
                </a:lnTo>
                <a:lnTo>
                  <a:pt x="6991" y="10996"/>
                </a:lnTo>
                <a:lnTo>
                  <a:pt x="6932" y="10876"/>
                </a:lnTo>
                <a:lnTo>
                  <a:pt x="6752" y="10816"/>
                </a:lnTo>
                <a:close/>
                <a:moveTo>
                  <a:pt x="22588" y="8127"/>
                </a:moveTo>
                <a:lnTo>
                  <a:pt x="22588" y="8904"/>
                </a:lnTo>
                <a:lnTo>
                  <a:pt x="22588" y="10398"/>
                </a:lnTo>
                <a:lnTo>
                  <a:pt x="22647" y="11175"/>
                </a:lnTo>
                <a:lnTo>
                  <a:pt x="22767" y="11832"/>
                </a:lnTo>
                <a:lnTo>
                  <a:pt x="22886" y="12071"/>
                </a:lnTo>
                <a:lnTo>
                  <a:pt x="23006" y="12250"/>
                </a:lnTo>
                <a:lnTo>
                  <a:pt x="23125" y="12370"/>
                </a:lnTo>
                <a:lnTo>
                  <a:pt x="23305" y="12370"/>
                </a:lnTo>
                <a:lnTo>
                  <a:pt x="23484" y="12250"/>
                </a:lnTo>
                <a:lnTo>
                  <a:pt x="23544" y="12071"/>
                </a:lnTo>
                <a:lnTo>
                  <a:pt x="23305" y="11055"/>
                </a:lnTo>
                <a:lnTo>
                  <a:pt x="23006" y="10099"/>
                </a:lnTo>
                <a:lnTo>
                  <a:pt x="22767" y="9083"/>
                </a:lnTo>
                <a:lnTo>
                  <a:pt x="22588" y="8127"/>
                </a:lnTo>
                <a:close/>
                <a:moveTo>
                  <a:pt x="4183" y="12549"/>
                </a:moveTo>
                <a:lnTo>
                  <a:pt x="3944" y="12609"/>
                </a:lnTo>
                <a:lnTo>
                  <a:pt x="3765" y="12728"/>
                </a:lnTo>
                <a:lnTo>
                  <a:pt x="3645" y="12908"/>
                </a:lnTo>
                <a:lnTo>
                  <a:pt x="3526" y="13147"/>
                </a:lnTo>
                <a:lnTo>
                  <a:pt x="3526" y="13386"/>
                </a:lnTo>
                <a:lnTo>
                  <a:pt x="3585" y="13565"/>
                </a:lnTo>
                <a:lnTo>
                  <a:pt x="3705" y="13685"/>
                </a:lnTo>
                <a:lnTo>
                  <a:pt x="3944" y="13744"/>
                </a:lnTo>
                <a:lnTo>
                  <a:pt x="4183" y="13685"/>
                </a:lnTo>
                <a:lnTo>
                  <a:pt x="4362" y="13565"/>
                </a:lnTo>
                <a:lnTo>
                  <a:pt x="4482" y="13386"/>
                </a:lnTo>
                <a:lnTo>
                  <a:pt x="4601" y="13147"/>
                </a:lnTo>
                <a:lnTo>
                  <a:pt x="4601" y="12908"/>
                </a:lnTo>
                <a:lnTo>
                  <a:pt x="4541" y="12728"/>
                </a:lnTo>
                <a:lnTo>
                  <a:pt x="4422" y="12609"/>
                </a:lnTo>
                <a:lnTo>
                  <a:pt x="4183" y="12549"/>
                </a:lnTo>
                <a:close/>
                <a:moveTo>
                  <a:pt x="6752" y="14700"/>
                </a:moveTo>
                <a:lnTo>
                  <a:pt x="6573" y="14760"/>
                </a:lnTo>
                <a:lnTo>
                  <a:pt x="6454" y="14760"/>
                </a:lnTo>
                <a:lnTo>
                  <a:pt x="6334" y="14880"/>
                </a:lnTo>
                <a:lnTo>
                  <a:pt x="6215" y="15059"/>
                </a:lnTo>
                <a:lnTo>
                  <a:pt x="6155" y="15298"/>
                </a:lnTo>
                <a:lnTo>
                  <a:pt x="6215" y="15597"/>
                </a:lnTo>
                <a:lnTo>
                  <a:pt x="6394" y="15776"/>
                </a:lnTo>
                <a:lnTo>
                  <a:pt x="6573" y="15896"/>
                </a:lnTo>
                <a:lnTo>
                  <a:pt x="6693" y="15896"/>
                </a:lnTo>
                <a:lnTo>
                  <a:pt x="6812" y="15836"/>
                </a:lnTo>
                <a:lnTo>
                  <a:pt x="6991" y="15776"/>
                </a:lnTo>
                <a:lnTo>
                  <a:pt x="7111" y="15656"/>
                </a:lnTo>
                <a:lnTo>
                  <a:pt x="7230" y="15477"/>
                </a:lnTo>
                <a:lnTo>
                  <a:pt x="7290" y="15298"/>
                </a:lnTo>
                <a:lnTo>
                  <a:pt x="7290" y="15119"/>
                </a:lnTo>
                <a:lnTo>
                  <a:pt x="7171" y="14999"/>
                </a:lnTo>
                <a:lnTo>
                  <a:pt x="7111" y="14880"/>
                </a:lnTo>
                <a:lnTo>
                  <a:pt x="6932" y="14760"/>
                </a:lnTo>
                <a:lnTo>
                  <a:pt x="6752" y="14700"/>
                </a:lnTo>
                <a:close/>
                <a:moveTo>
                  <a:pt x="3167" y="15597"/>
                </a:moveTo>
                <a:lnTo>
                  <a:pt x="2988" y="15716"/>
                </a:lnTo>
                <a:lnTo>
                  <a:pt x="2809" y="15836"/>
                </a:lnTo>
                <a:lnTo>
                  <a:pt x="2749" y="16135"/>
                </a:lnTo>
                <a:lnTo>
                  <a:pt x="2689" y="16314"/>
                </a:lnTo>
                <a:lnTo>
                  <a:pt x="2749" y="16493"/>
                </a:lnTo>
                <a:lnTo>
                  <a:pt x="2868" y="16553"/>
                </a:lnTo>
                <a:lnTo>
                  <a:pt x="3048" y="16613"/>
                </a:lnTo>
                <a:lnTo>
                  <a:pt x="3227" y="16613"/>
                </a:lnTo>
                <a:lnTo>
                  <a:pt x="3406" y="16553"/>
                </a:lnTo>
                <a:lnTo>
                  <a:pt x="3526" y="16493"/>
                </a:lnTo>
                <a:lnTo>
                  <a:pt x="3645" y="16314"/>
                </a:lnTo>
                <a:lnTo>
                  <a:pt x="3705" y="16015"/>
                </a:lnTo>
                <a:lnTo>
                  <a:pt x="3645" y="15836"/>
                </a:lnTo>
                <a:lnTo>
                  <a:pt x="3526" y="15716"/>
                </a:lnTo>
                <a:lnTo>
                  <a:pt x="3346" y="15597"/>
                </a:lnTo>
                <a:close/>
                <a:moveTo>
                  <a:pt x="8186" y="17688"/>
                </a:moveTo>
                <a:lnTo>
                  <a:pt x="8067" y="17748"/>
                </a:lnTo>
                <a:lnTo>
                  <a:pt x="7947" y="17808"/>
                </a:lnTo>
                <a:lnTo>
                  <a:pt x="7828" y="17987"/>
                </a:lnTo>
                <a:lnTo>
                  <a:pt x="7768" y="18166"/>
                </a:lnTo>
                <a:lnTo>
                  <a:pt x="7708" y="18405"/>
                </a:lnTo>
                <a:lnTo>
                  <a:pt x="7768" y="18584"/>
                </a:lnTo>
                <a:lnTo>
                  <a:pt x="7828" y="18764"/>
                </a:lnTo>
                <a:lnTo>
                  <a:pt x="7947" y="18824"/>
                </a:lnTo>
                <a:lnTo>
                  <a:pt x="8127" y="18824"/>
                </a:lnTo>
                <a:lnTo>
                  <a:pt x="8366" y="18764"/>
                </a:lnTo>
                <a:lnTo>
                  <a:pt x="8545" y="18644"/>
                </a:lnTo>
                <a:lnTo>
                  <a:pt x="8724" y="18525"/>
                </a:lnTo>
                <a:lnTo>
                  <a:pt x="8844" y="18465"/>
                </a:lnTo>
                <a:lnTo>
                  <a:pt x="8904" y="18345"/>
                </a:lnTo>
                <a:lnTo>
                  <a:pt x="8904" y="18286"/>
                </a:lnTo>
                <a:lnTo>
                  <a:pt x="8904" y="18166"/>
                </a:lnTo>
                <a:lnTo>
                  <a:pt x="8844" y="17927"/>
                </a:lnTo>
                <a:lnTo>
                  <a:pt x="8665" y="17808"/>
                </a:lnTo>
                <a:lnTo>
                  <a:pt x="8426" y="17688"/>
                </a:lnTo>
                <a:close/>
                <a:moveTo>
                  <a:pt x="5258" y="18883"/>
                </a:moveTo>
                <a:lnTo>
                  <a:pt x="5079" y="18943"/>
                </a:lnTo>
                <a:lnTo>
                  <a:pt x="4900" y="19063"/>
                </a:lnTo>
                <a:lnTo>
                  <a:pt x="4840" y="19242"/>
                </a:lnTo>
                <a:lnTo>
                  <a:pt x="4840" y="19421"/>
                </a:lnTo>
                <a:lnTo>
                  <a:pt x="4840" y="19600"/>
                </a:lnTo>
                <a:lnTo>
                  <a:pt x="4900" y="19780"/>
                </a:lnTo>
                <a:lnTo>
                  <a:pt x="5019" y="19959"/>
                </a:lnTo>
                <a:lnTo>
                  <a:pt x="5139" y="20019"/>
                </a:lnTo>
                <a:lnTo>
                  <a:pt x="5318" y="19959"/>
                </a:lnTo>
                <a:lnTo>
                  <a:pt x="5497" y="19839"/>
                </a:lnTo>
                <a:lnTo>
                  <a:pt x="5617" y="19660"/>
                </a:lnTo>
                <a:lnTo>
                  <a:pt x="5677" y="19421"/>
                </a:lnTo>
                <a:lnTo>
                  <a:pt x="5677" y="19182"/>
                </a:lnTo>
                <a:lnTo>
                  <a:pt x="5617" y="19003"/>
                </a:lnTo>
                <a:lnTo>
                  <a:pt x="5497" y="18883"/>
                </a:lnTo>
                <a:close/>
                <a:moveTo>
                  <a:pt x="7768" y="21094"/>
                </a:moveTo>
                <a:lnTo>
                  <a:pt x="7589" y="21214"/>
                </a:lnTo>
                <a:lnTo>
                  <a:pt x="7529" y="21393"/>
                </a:lnTo>
                <a:lnTo>
                  <a:pt x="7529" y="21572"/>
                </a:lnTo>
                <a:lnTo>
                  <a:pt x="7529" y="21692"/>
                </a:lnTo>
                <a:lnTo>
                  <a:pt x="7589" y="21871"/>
                </a:lnTo>
                <a:lnTo>
                  <a:pt x="7708" y="21931"/>
                </a:lnTo>
                <a:lnTo>
                  <a:pt x="7828" y="21931"/>
                </a:lnTo>
                <a:lnTo>
                  <a:pt x="8067" y="21752"/>
                </a:lnTo>
                <a:lnTo>
                  <a:pt x="8246" y="21453"/>
                </a:lnTo>
                <a:lnTo>
                  <a:pt x="8306" y="21333"/>
                </a:lnTo>
                <a:lnTo>
                  <a:pt x="8306" y="21214"/>
                </a:lnTo>
                <a:lnTo>
                  <a:pt x="8186" y="21094"/>
                </a:lnTo>
                <a:close/>
                <a:moveTo>
                  <a:pt x="11354" y="21991"/>
                </a:moveTo>
                <a:lnTo>
                  <a:pt x="11114" y="22050"/>
                </a:lnTo>
                <a:lnTo>
                  <a:pt x="10995" y="22110"/>
                </a:lnTo>
                <a:lnTo>
                  <a:pt x="10875" y="22289"/>
                </a:lnTo>
                <a:lnTo>
                  <a:pt x="10816" y="22409"/>
                </a:lnTo>
                <a:lnTo>
                  <a:pt x="10816" y="22588"/>
                </a:lnTo>
                <a:lnTo>
                  <a:pt x="10816" y="22767"/>
                </a:lnTo>
                <a:lnTo>
                  <a:pt x="10935" y="22887"/>
                </a:lnTo>
                <a:lnTo>
                  <a:pt x="11114" y="22947"/>
                </a:lnTo>
                <a:lnTo>
                  <a:pt x="11354" y="22947"/>
                </a:lnTo>
                <a:lnTo>
                  <a:pt x="11473" y="22827"/>
                </a:lnTo>
                <a:lnTo>
                  <a:pt x="11593" y="22708"/>
                </a:lnTo>
                <a:lnTo>
                  <a:pt x="11652" y="22528"/>
                </a:lnTo>
                <a:lnTo>
                  <a:pt x="11652" y="22349"/>
                </a:lnTo>
                <a:lnTo>
                  <a:pt x="11593" y="22170"/>
                </a:lnTo>
                <a:lnTo>
                  <a:pt x="11533" y="22050"/>
                </a:lnTo>
                <a:lnTo>
                  <a:pt x="11354" y="21991"/>
                </a:lnTo>
                <a:close/>
                <a:moveTo>
                  <a:pt x="5079" y="21871"/>
                </a:moveTo>
                <a:lnTo>
                  <a:pt x="4840" y="21931"/>
                </a:lnTo>
                <a:lnTo>
                  <a:pt x="4721" y="21991"/>
                </a:lnTo>
                <a:lnTo>
                  <a:pt x="4601" y="22170"/>
                </a:lnTo>
                <a:lnTo>
                  <a:pt x="4482" y="22349"/>
                </a:lnTo>
                <a:lnTo>
                  <a:pt x="4482" y="22528"/>
                </a:lnTo>
                <a:lnTo>
                  <a:pt x="4482" y="22708"/>
                </a:lnTo>
                <a:lnTo>
                  <a:pt x="4601" y="22827"/>
                </a:lnTo>
                <a:lnTo>
                  <a:pt x="4661" y="22947"/>
                </a:lnTo>
                <a:lnTo>
                  <a:pt x="4840" y="23006"/>
                </a:lnTo>
                <a:lnTo>
                  <a:pt x="4960" y="23066"/>
                </a:lnTo>
                <a:lnTo>
                  <a:pt x="5079" y="23066"/>
                </a:lnTo>
                <a:lnTo>
                  <a:pt x="5199" y="23006"/>
                </a:lnTo>
                <a:lnTo>
                  <a:pt x="5378" y="22827"/>
                </a:lnTo>
                <a:lnTo>
                  <a:pt x="5497" y="22588"/>
                </a:lnTo>
                <a:lnTo>
                  <a:pt x="5557" y="22349"/>
                </a:lnTo>
                <a:lnTo>
                  <a:pt x="5497" y="22110"/>
                </a:lnTo>
                <a:lnTo>
                  <a:pt x="5318" y="21931"/>
                </a:lnTo>
                <a:lnTo>
                  <a:pt x="5199" y="21871"/>
                </a:lnTo>
                <a:close/>
                <a:moveTo>
                  <a:pt x="7171" y="24919"/>
                </a:moveTo>
                <a:lnTo>
                  <a:pt x="6932" y="25038"/>
                </a:lnTo>
                <a:lnTo>
                  <a:pt x="6812" y="25217"/>
                </a:lnTo>
                <a:lnTo>
                  <a:pt x="6752" y="25397"/>
                </a:lnTo>
                <a:lnTo>
                  <a:pt x="6752" y="25636"/>
                </a:lnTo>
                <a:lnTo>
                  <a:pt x="6812" y="25815"/>
                </a:lnTo>
                <a:lnTo>
                  <a:pt x="6932" y="25934"/>
                </a:lnTo>
                <a:lnTo>
                  <a:pt x="7111" y="25994"/>
                </a:lnTo>
                <a:lnTo>
                  <a:pt x="7350" y="25934"/>
                </a:lnTo>
                <a:lnTo>
                  <a:pt x="7469" y="25815"/>
                </a:lnTo>
                <a:lnTo>
                  <a:pt x="7529" y="25695"/>
                </a:lnTo>
                <a:lnTo>
                  <a:pt x="7589" y="25516"/>
                </a:lnTo>
                <a:lnTo>
                  <a:pt x="7589" y="25337"/>
                </a:lnTo>
                <a:lnTo>
                  <a:pt x="7529" y="25158"/>
                </a:lnTo>
                <a:lnTo>
                  <a:pt x="7469" y="25038"/>
                </a:lnTo>
                <a:lnTo>
                  <a:pt x="7350" y="24978"/>
                </a:lnTo>
                <a:lnTo>
                  <a:pt x="7171" y="24919"/>
                </a:lnTo>
                <a:close/>
                <a:moveTo>
                  <a:pt x="13684" y="25158"/>
                </a:moveTo>
                <a:lnTo>
                  <a:pt x="13445" y="25337"/>
                </a:lnTo>
                <a:lnTo>
                  <a:pt x="13266" y="25636"/>
                </a:lnTo>
                <a:lnTo>
                  <a:pt x="13206" y="25755"/>
                </a:lnTo>
                <a:lnTo>
                  <a:pt x="13266" y="25875"/>
                </a:lnTo>
                <a:lnTo>
                  <a:pt x="13325" y="25994"/>
                </a:lnTo>
                <a:lnTo>
                  <a:pt x="13564" y="25994"/>
                </a:lnTo>
                <a:lnTo>
                  <a:pt x="13744" y="25934"/>
                </a:lnTo>
                <a:lnTo>
                  <a:pt x="13863" y="25875"/>
                </a:lnTo>
                <a:lnTo>
                  <a:pt x="13983" y="25695"/>
                </a:lnTo>
                <a:lnTo>
                  <a:pt x="13983" y="25516"/>
                </a:lnTo>
                <a:lnTo>
                  <a:pt x="13983" y="25397"/>
                </a:lnTo>
                <a:lnTo>
                  <a:pt x="13923" y="25217"/>
                </a:lnTo>
                <a:lnTo>
                  <a:pt x="13803" y="25158"/>
                </a:lnTo>
                <a:close/>
                <a:moveTo>
                  <a:pt x="11114" y="25815"/>
                </a:moveTo>
                <a:lnTo>
                  <a:pt x="10875" y="25875"/>
                </a:lnTo>
                <a:lnTo>
                  <a:pt x="10756" y="25994"/>
                </a:lnTo>
                <a:lnTo>
                  <a:pt x="10636" y="26114"/>
                </a:lnTo>
                <a:lnTo>
                  <a:pt x="10577" y="26293"/>
                </a:lnTo>
                <a:lnTo>
                  <a:pt x="10577" y="26472"/>
                </a:lnTo>
                <a:lnTo>
                  <a:pt x="10577" y="26592"/>
                </a:lnTo>
                <a:lnTo>
                  <a:pt x="10696" y="26711"/>
                </a:lnTo>
                <a:lnTo>
                  <a:pt x="10875" y="26771"/>
                </a:lnTo>
                <a:lnTo>
                  <a:pt x="11114" y="26711"/>
                </a:lnTo>
                <a:lnTo>
                  <a:pt x="11234" y="26592"/>
                </a:lnTo>
                <a:lnTo>
                  <a:pt x="11354" y="26472"/>
                </a:lnTo>
                <a:lnTo>
                  <a:pt x="11413" y="26293"/>
                </a:lnTo>
                <a:lnTo>
                  <a:pt x="11413" y="26114"/>
                </a:lnTo>
                <a:lnTo>
                  <a:pt x="11413" y="25994"/>
                </a:lnTo>
                <a:lnTo>
                  <a:pt x="11294" y="25875"/>
                </a:lnTo>
                <a:lnTo>
                  <a:pt x="11114" y="25815"/>
                </a:lnTo>
                <a:close/>
                <a:moveTo>
                  <a:pt x="23364" y="26173"/>
                </a:moveTo>
                <a:lnTo>
                  <a:pt x="23245" y="26233"/>
                </a:lnTo>
                <a:lnTo>
                  <a:pt x="23125" y="26293"/>
                </a:lnTo>
                <a:lnTo>
                  <a:pt x="23066" y="26472"/>
                </a:lnTo>
                <a:lnTo>
                  <a:pt x="23066" y="26592"/>
                </a:lnTo>
                <a:lnTo>
                  <a:pt x="23066" y="26771"/>
                </a:lnTo>
                <a:lnTo>
                  <a:pt x="23185" y="26950"/>
                </a:lnTo>
                <a:lnTo>
                  <a:pt x="23364" y="27010"/>
                </a:lnTo>
                <a:lnTo>
                  <a:pt x="23484" y="27010"/>
                </a:lnTo>
                <a:lnTo>
                  <a:pt x="23663" y="26890"/>
                </a:lnTo>
                <a:lnTo>
                  <a:pt x="23723" y="26771"/>
                </a:lnTo>
                <a:lnTo>
                  <a:pt x="23842" y="26651"/>
                </a:lnTo>
                <a:lnTo>
                  <a:pt x="23842" y="26472"/>
                </a:lnTo>
                <a:lnTo>
                  <a:pt x="23783" y="26353"/>
                </a:lnTo>
                <a:lnTo>
                  <a:pt x="23663" y="26233"/>
                </a:lnTo>
                <a:lnTo>
                  <a:pt x="23484" y="26173"/>
                </a:lnTo>
                <a:close/>
                <a:moveTo>
                  <a:pt x="20795" y="26173"/>
                </a:moveTo>
                <a:lnTo>
                  <a:pt x="20675" y="26233"/>
                </a:lnTo>
                <a:lnTo>
                  <a:pt x="20556" y="26353"/>
                </a:lnTo>
                <a:lnTo>
                  <a:pt x="20436" y="26532"/>
                </a:lnTo>
                <a:lnTo>
                  <a:pt x="20377" y="26711"/>
                </a:lnTo>
                <a:lnTo>
                  <a:pt x="20436" y="26890"/>
                </a:lnTo>
                <a:lnTo>
                  <a:pt x="20496" y="27070"/>
                </a:lnTo>
                <a:lnTo>
                  <a:pt x="20616" y="27189"/>
                </a:lnTo>
                <a:lnTo>
                  <a:pt x="20914" y="27189"/>
                </a:lnTo>
                <a:lnTo>
                  <a:pt x="21034" y="27070"/>
                </a:lnTo>
                <a:lnTo>
                  <a:pt x="21094" y="26890"/>
                </a:lnTo>
                <a:lnTo>
                  <a:pt x="21153" y="26711"/>
                </a:lnTo>
                <a:lnTo>
                  <a:pt x="21153" y="26532"/>
                </a:lnTo>
                <a:lnTo>
                  <a:pt x="21034" y="26353"/>
                </a:lnTo>
                <a:lnTo>
                  <a:pt x="20914" y="26233"/>
                </a:lnTo>
                <a:lnTo>
                  <a:pt x="20795" y="26173"/>
                </a:lnTo>
                <a:close/>
                <a:moveTo>
                  <a:pt x="17329" y="27189"/>
                </a:moveTo>
                <a:lnTo>
                  <a:pt x="17090" y="27249"/>
                </a:lnTo>
                <a:lnTo>
                  <a:pt x="16971" y="27369"/>
                </a:lnTo>
                <a:lnTo>
                  <a:pt x="16851" y="27488"/>
                </a:lnTo>
                <a:lnTo>
                  <a:pt x="16731" y="27667"/>
                </a:lnTo>
                <a:lnTo>
                  <a:pt x="16731" y="27847"/>
                </a:lnTo>
                <a:lnTo>
                  <a:pt x="16791" y="28026"/>
                </a:lnTo>
                <a:lnTo>
                  <a:pt x="16911" y="28145"/>
                </a:lnTo>
                <a:lnTo>
                  <a:pt x="17090" y="28265"/>
                </a:lnTo>
                <a:lnTo>
                  <a:pt x="17329" y="28205"/>
                </a:lnTo>
                <a:lnTo>
                  <a:pt x="17508" y="28145"/>
                </a:lnTo>
                <a:lnTo>
                  <a:pt x="17628" y="27966"/>
                </a:lnTo>
                <a:lnTo>
                  <a:pt x="17688" y="27787"/>
                </a:lnTo>
                <a:lnTo>
                  <a:pt x="17688" y="27548"/>
                </a:lnTo>
                <a:lnTo>
                  <a:pt x="17628" y="27369"/>
                </a:lnTo>
                <a:lnTo>
                  <a:pt x="17508" y="27249"/>
                </a:lnTo>
                <a:lnTo>
                  <a:pt x="17329" y="27189"/>
                </a:lnTo>
                <a:close/>
                <a:moveTo>
                  <a:pt x="13624" y="27309"/>
                </a:moveTo>
                <a:lnTo>
                  <a:pt x="13445" y="27369"/>
                </a:lnTo>
                <a:lnTo>
                  <a:pt x="13325" y="27488"/>
                </a:lnTo>
                <a:lnTo>
                  <a:pt x="13266" y="27667"/>
                </a:lnTo>
                <a:lnTo>
                  <a:pt x="13206" y="27847"/>
                </a:lnTo>
                <a:lnTo>
                  <a:pt x="13206" y="28026"/>
                </a:lnTo>
                <a:lnTo>
                  <a:pt x="13266" y="28205"/>
                </a:lnTo>
                <a:lnTo>
                  <a:pt x="13385" y="28265"/>
                </a:lnTo>
                <a:lnTo>
                  <a:pt x="13505" y="28325"/>
                </a:lnTo>
                <a:lnTo>
                  <a:pt x="13744" y="28325"/>
                </a:lnTo>
                <a:lnTo>
                  <a:pt x="13863" y="28145"/>
                </a:lnTo>
                <a:lnTo>
                  <a:pt x="13983" y="28026"/>
                </a:lnTo>
                <a:lnTo>
                  <a:pt x="14043" y="27787"/>
                </a:lnTo>
                <a:lnTo>
                  <a:pt x="14043" y="27608"/>
                </a:lnTo>
                <a:lnTo>
                  <a:pt x="13923" y="27428"/>
                </a:lnTo>
                <a:lnTo>
                  <a:pt x="13803" y="27309"/>
                </a:lnTo>
                <a:close/>
                <a:moveTo>
                  <a:pt x="9202" y="27369"/>
                </a:moveTo>
                <a:lnTo>
                  <a:pt x="8963" y="27428"/>
                </a:lnTo>
                <a:lnTo>
                  <a:pt x="8784" y="27548"/>
                </a:lnTo>
                <a:lnTo>
                  <a:pt x="8605" y="27727"/>
                </a:lnTo>
                <a:lnTo>
                  <a:pt x="8545" y="27966"/>
                </a:lnTo>
                <a:lnTo>
                  <a:pt x="8545" y="28205"/>
                </a:lnTo>
                <a:lnTo>
                  <a:pt x="8605" y="28384"/>
                </a:lnTo>
                <a:lnTo>
                  <a:pt x="8724" y="28504"/>
                </a:lnTo>
                <a:lnTo>
                  <a:pt x="8963" y="28564"/>
                </a:lnTo>
                <a:lnTo>
                  <a:pt x="9202" y="28504"/>
                </a:lnTo>
                <a:lnTo>
                  <a:pt x="9382" y="28384"/>
                </a:lnTo>
                <a:lnTo>
                  <a:pt x="9561" y="28205"/>
                </a:lnTo>
                <a:lnTo>
                  <a:pt x="9621" y="27966"/>
                </a:lnTo>
                <a:lnTo>
                  <a:pt x="9621" y="27727"/>
                </a:lnTo>
                <a:lnTo>
                  <a:pt x="9561" y="27548"/>
                </a:lnTo>
                <a:lnTo>
                  <a:pt x="9441" y="27428"/>
                </a:lnTo>
                <a:lnTo>
                  <a:pt x="9202" y="27369"/>
                </a:lnTo>
                <a:close/>
                <a:moveTo>
                  <a:pt x="18763" y="28504"/>
                </a:moveTo>
                <a:lnTo>
                  <a:pt x="18644" y="28623"/>
                </a:lnTo>
                <a:lnTo>
                  <a:pt x="18524" y="28743"/>
                </a:lnTo>
                <a:lnTo>
                  <a:pt x="18464" y="28922"/>
                </a:lnTo>
                <a:lnTo>
                  <a:pt x="18464" y="29101"/>
                </a:lnTo>
                <a:lnTo>
                  <a:pt x="18524" y="29221"/>
                </a:lnTo>
                <a:lnTo>
                  <a:pt x="18644" y="29340"/>
                </a:lnTo>
                <a:lnTo>
                  <a:pt x="19002" y="29340"/>
                </a:lnTo>
                <a:lnTo>
                  <a:pt x="19122" y="29221"/>
                </a:lnTo>
                <a:lnTo>
                  <a:pt x="19241" y="29101"/>
                </a:lnTo>
                <a:lnTo>
                  <a:pt x="19301" y="28922"/>
                </a:lnTo>
                <a:lnTo>
                  <a:pt x="19301" y="28743"/>
                </a:lnTo>
                <a:lnTo>
                  <a:pt x="19241" y="28623"/>
                </a:lnTo>
                <a:lnTo>
                  <a:pt x="19122" y="28504"/>
                </a:lnTo>
                <a:close/>
                <a:moveTo>
                  <a:pt x="20556" y="1196"/>
                </a:moveTo>
                <a:lnTo>
                  <a:pt x="21153" y="1255"/>
                </a:lnTo>
                <a:lnTo>
                  <a:pt x="22289" y="1375"/>
                </a:lnTo>
                <a:lnTo>
                  <a:pt x="23424" y="1614"/>
                </a:lnTo>
                <a:lnTo>
                  <a:pt x="24500" y="1973"/>
                </a:lnTo>
                <a:lnTo>
                  <a:pt x="23603" y="2929"/>
                </a:lnTo>
                <a:lnTo>
                  <a:pt x="23066" y="3526"/>
                </a:lnTo>
                <a:lnTo>
                  <a:pt x="22886" y="3765"/>
                </a:lnTo>
                <a:lnTo>
                  <a:pt x="22886" y="3885"/>
                </a:lnTo>
                <a:lnTo>
                  <a:pt x="23006" y="3885"/>
                </a:lnTo>
                <a:lnTo>
                  <a:pt x="23125" y="3765"/>
                </a:lnTo>
                <a:lnTo>
                  <a:pt x="23603" y="3407"/>
                </a:lnTo>
                <a:lnTo>
                  <a:pt x="24380" y="2809"/>
                </a:lnTo>
                <a:lnTo>
                  <a:pt x="24918" y="2510"/>
                </a:lnTo>
                <a:lnTo>
                  <a:pt x="25157" y="2391"/>
                </a:lnTo>
                <a:lnTo>
                  <a:pt x="25336" y="2391"/>
                </a:lnTo>
                <a:lnTo>
                  <a:pt x="25516" y="2451"/>
                </a:lnTo>
                <a:lnTo>
                  <a:pt x="25755" y="2510"/>
                </a:lnTo>
                <a:lnTo>
                  <a:pt x="26352" y="2869"/>
                </a:lnTo>
                <a:lnTo>
                  <a:pt x="27368" y="3407"/>
                </a:lnTo>
                <a:lnTo>
                  <a:pt x="28324" y="4064"/>
                </a:lnTo>
                <a:lnTo>
                  <a:pt x="29280" y="4721"/>
                </a:lnTo>
                <a:lnTo>
                  <a:pt x="30176" y="5438"/>
                </a:lnTo>
                <a:lnTo>
                  <a:pt x="30953" y="6155"/>
                </a:lnTo>
                <a:lnTo>
                  <a:pt x="31670" y="6932"/>
                </a:lnTo>
                <a:lnTo>
                  <a:pt x="32268" y="7769"/>
                </a:lnTo>
                <a:lnTo>
                  <a:pt x="32806" y="8665"/>
                </a:lnTo>
                <a:lnTo>
                  <a:pt x="33224" y="9561"/>
                </a:lnTo>
                <a:lnTo>
                  <a:pt x="33582" y="10518"/>
                </a:lnTo>
                <a:lnTo>
                  <a:pt x="33822" y="11533"/>
                </a:lnTo>
                <a:lnTo>
                  <a:pt x="33881" y="12609"/>
                </a:lnTo>
                <a:lnTo>
                  <a:pt x="33941" y="13804"/>
                </a:lnTo>
                <a:lnTo>
                  <a:pt x="33822" y="14939"/>
                </a:lnTo>
                <a:lnTo>
                  <a:pt x="33642" y="16075"/>
                </a:lnTo>
                <a:lnTo>
                  <a:pt x="33343" y="17210"/>
                </a:lnTo>
                <a:lnTo>
                  <a:pt x="32985" y="18345"/>
                </a:lnTo>
                <a:lnTo>
                  <a:pt x="32567" y="19421"/>
                </a:lnTo>
                <a:lnTo>
                  <a:pt x="32029" y="20497"/>
                </a:lnTo>
                <a:lnTo>
                  <a:pt x="31491" y="21572"/>
                </a:lnTo>
                <a:lnTo>
                  <a:pt x="30834" y="22528"/>
                </a:lnTo>
                <a:lnTo>
                  <a:pt x="30117" y="23484"/>
                </a:lnTo>
                <a:lnTo>
                  <a:pt x="29340" y="24440"/>
                </a:lnTo>
                <a:lnTo>
                  <a:pt x="28563" y="25277"/>
                </a:lnTo>
                <a:lnTo>
                  <a:pt x="27726" y="26114"/>
                </a:lnTo>
                <a:lnTo>
                  <a:pt x="26830" y="26831"/>
                </a:lnTo>
                <a:lnTo>
                  <a:pt x="25874" y="27548"/>
                </a:lnTo>
                <a:lnTo>
                  <a:pt x="24918" y="28145"/>
                </a:lnTo>
                <a:lnTo>
                  <a:pt x="23783" y="28803"/>
                </a:lnTo>
                <a:lnTo>
                  <a:pt x="22588" y="29281"/>
                </a:lnTo>
                <a:lnTo>
                  <a:pt x="21392" y="29699"/>
                </a:lnTo>
                <a:lnTo>
                  <a:pt x="20197" y="30057"/>
                </a:lnTo>
                <a:lnTo>
                  <a:pt x="18942" y="30297"/>
                </a:lnTo>
                <a:lnTo>
                  <a:pt x="17688" y="30416"/>
                </a:lnTo>
                <a:lnTo>
                  <a:pt x="16373" y="30476"/>
                </a:lnTo>
                <a:lnTo>
                  <a:pt x="15118" y="30416"/>
                </a:lnTo>
                <a:lnTo>
                  <a:pt x="15357" y="30416"/>
                </a:lnTo>
                <a:lnTo>
                  <a:pt x="15477" y="30297"/>
                </a:lnTo>
                <a:lnTo>
                  <a:pt x="15656" y="30057"/>
                </a:lnTo>
                <a:lnTo>
                  <a:pt x="15775" y="29699"/>
                </a:lnTo>
                <a:lnTo>
                  <a:pt x="15835" y="29520"/>
                </a:lnTo>
                <a:lnTo>
                  <a:pt x="15775" y="29340"/>
                </a:lnTo>
                <a:lnTo>
                  <a:pt x="15716" y="29221"/>
                </a:lnTo>
                <a:lnTo>
                  <a:pt x="15656" y="29101"/>
                </a:lnTo>
                <a:lnTo>
                  <a:pt x="15297" y="29101"/>
                </a:lnTo>
                <a:lnTo>
                  <a:pt x="15058" y="29161"/>
                </a:lnTo>
                <a:lnTo>
                  <a:pt x="14879" y="29400"/>
                </a:lnTo>
                <a:lnTo>
                  <a:pt x="14760" y="29639"/>
                </a:lnTo>
                <a:lnTo>
                  <a:pt x="14760" y="29818"/>
                </a:lnTo>
                <a:lnTo>
                  <a:pt x="14879" y="30117"/>
                </a:lnTo>
                <a:lnTo>
                  <a:pt x="14999" y="30297"/>
                </a:lnTo>
                <a:lnTo>
                  <a:pt x="15054" y="30407"/>
                </a:lnTo>
                <a:lnTo>
                  <a:pt x="15054" y="30407"/>
                </a:lnTo>
                <a:lnTo>
                  <a:pt x="13863" y="30237"/>
                </a:lnTo>
                <a:lnTo>
                  <a:pt x="12608" y="29998"/>
                </a:lnTo>
                <a:lnTo>
                  <a:pt x="11413" y="29699"/>
                </a:lnTo>
                <a:lnTo>
                  <a:pt x="10218" y="29221"/>
                </a:lnTo>
                <a:lnTo>
                  <a:pt x="9023" y="28683"/>
                </a:lnTo>
                <a:lnTo>
                  <a:pt x="7947" y="28086"/>
                </a:lnTo>
                <a:lnTo>
                  <a:pt x="6872" y="27369"/>
                </a:lnTo>
                <a:lnTo>
                  <a:pt x="5856" y="26592"/>
                </a:lnTo>
                <a:lnTo>
                  <a:pt x="5019" y="25815"/>
                </a:lnTo>
                <a:lnTo>
                  <a:pt x="4243" y="24978"/>
                </a:lnTo>
                <a:lnTo>
                  <a:pt x="3526" y="24022"/>
                </a:lnTo>
                <a:lnTo>
                  <a:pt x="2928" y="23066"/>
                </a:lnTo>
                <a:lnTo>
                  <a:pt x="2330" y="22050"/>
                </a:lnTo>
                <a:lnTo>
                  <a:pt x="1852" y="20915"/>
                </a:lnTo>
                <a:lnTo>
                  <a:pt x="1494" y="19839"/>
                </a:lnTo>
                <a:lnTo>
                  <a:pt x="1613" y="19720"/>
                </a:lnTo>
                <a:lnTo>
                  <a:pt x="1733" y="19600"/>
                </a:lnTo>
                <a:lnTo>
                  <a:pt x="1793" y="19481"/>
                </a:lnTo>
                <a:lnTo>
                  <a:pt x="1852" y="19302"/>
                </a:lnTo>
                <a:lnTo>
                  <a:pt x="1733" y="19063"/>
                </a:lnTo>
                <a:lnTo>
                  <a:pt x="1554" y="18824"/>
                </a:lnTo>
                <a:lnTo>
                  <a:pt x="1315" y="18525"/>
                </a:lnTo>
                <a:lnTo>
                  <a:pt x="1135" y="18226"/>
                </a:lnTo>
                <a:lnTo>
                  <a:pt x="1076" y="17927"/>
                </a:lnTo>
                <a:lnTo>
                  <a:pt x="1016" y="17628"/>
                </a:lnTo>
                <a:lnTo>
                  <a:pt x="1016" y="16971"/>
                </a:lnTo>
                <a:lnTo>
                  <a:pt x="1076" y="15656"/>
                </a:lnTo>
                <a:lnTo>
                  <a:pt x="1135" y="14999"/>
                </a:lnTo>
                <a:lnTo>
                  <a:pt x="1255" y="14342"/>
                </a:lnTo>
                <a:lnTo>
                  <a:pt x="1434" y="13744"/>
                </a:lnTo>
                <a:lnTo>
                  <a:pt x="1613" y="13087"/>
                </a:lnTo>
                <a:lnTo>
                  <a:pt x="2091" y="11892"/>
                </a:lnTo>
                <a:lnTo>
                  <a:pt x="2689" y="10697"/>
                </a:lnTo>
                <a:lnTo>
                  <a:pt x="2868" y="10876"/>
                </a:lnTo>
                <a:lnTo>
                  <a:pt x="3048" y="10876"/>
                </a:lnTo>
                <a:lnTo>
                  <a:pt x="3227" y="10816"/>
                </a:lnTo>
                <a:lnTo>
                  <a:pt x="3346" y="10637"/>
                </a:lnTo>
                <a:lnTo>
                  <a:pt x="3406" y="10458"/>
                </a:lnTo>
                <a:lnTo>
                  <a:pt x="3406" y="10279"/>
                </a:lnTo>
                <a:lnTo>
                  <a:pt x="3287" y="10099"/>
                </a:lnTo>
                <a:lnTo>
                  <a:pt x="3107" y="9980"/>
                </a:lnTo>
                <a:lnTo>
                  <a:pt x="3884" y="8844"/>
                </a:lnTo>
                <a:lnTo>
                  <a:pt x="4780" y="7709"/>
                </a:lnTo>
                <a:lnTo>
                  <a:pt x="5677" y="6633"/>
                </a:lnTo>
                <a:lnTo>
                  <a:pt x="6752" y="5618"/>
                </a:lnTo>
                <a:lnTo>
                  <a:pt x="7828" y="4721"/>
                </a:lnTo>
                <a:lnTo>
                  <a:pt x="8963" y="3885"/>
                </a:lnTo>
                <a:lnTo>
                  <a:pt x="10158" y="3108"/>
                </a:lnTo>
                <a:lnTo>
                  <a:pt x="11473" y="2510"/>
                </a:lnTo>
                <a:lnTo>
                  <a:pt x="12668" y="1973"/>
                </a:lnTo>
                <a:lnTo>
                  <a:pt x="13983" y="1614"/>
                </a:lnTo>
                <a:lnTo>
                  <a:pt x="14640" y="1435"/>
                </a:lnTo>
                <a:lnTo>
                  <a:pt x="15297" y="1375"/>
                </a:lnTo>
                <a:lnTo>
                  <a:pt x="15955" y="1315"/>
                </a:lnTo>
                <a:lnTo>
                  <a:pt x="16612" y="1255"/>
                </a:lnTo>
                <a:lnTo>
                  <a:pt x="17688" y="1435"/>
                </a:lnTo>
                <a:lnTo>
                  <a:pt x="19480" y="1853"/>
                </a:lnTo>
                <a:lnTo>
                  <a:pt x="21094" y="2271"/>
                </a:lnTo>
                <a:lnTo>
                  <a:pt x="21631" y="2451"/>
                </a:lnTo>
                <a:lnTo>
                  <a:pt x="21751" y="2510"/>
                </a:lnTo>
                <a:lnTo>
                  <a:pt x="21751" y="2570"/>
                </a:lnTo>
                <a:lnTo>
                  <a:pt x="21811" y="2451"/>
                </a:lnTo>
                <a:lnTo>
                  <a:pt x="21751" y="2391"/>
                </a:lnTo>
                <a:lnTo>
                  <a:pt x="21631" y="2212"/>
                </a:lnTo>
                <a:lnTo>
                  <a:pt x="21392" y="1973"/>
                </a:lnTo>
                <a:lnTo>
                  <a:pt x="21034" y="1793"/>
                </a:lnTo>
                <a:lnTo>
                  <a:pt x="20377" y="1435"/>
                </a:lnTo>
                <a:lnTo>
                  <a:pt x="19958" y="1255"/>
                </a:lnTo>
                <a:lnTo>
                  <a:pt x="20556" y="1196"/>
                </a:lnTo>
                <a:close/>
                <a:moveTo>
                  <a:pt x="20974" y="1"/>
                </a:moveTo>
                <a:lnTo>
                  <a:pt x="20377" y="60"/>
                </a:lnTo>
                <a:lnTo>
                  <a:pt x="19779" y="180"/>
                </a:lnTo>
                <a:lnTo>
                  <a:pt x="18644" y="359"/>
                </a:lnTo>
                <a:lnTo>
                  <a:pt x="17568" y="479"/>
                </a:lnTo>
                <a:lnTo>
                  <a:pt x="16373" y="538"/>
                </a:lnTo>
                <a:lnTo>
                  <a:pt x="15178" y="538"/>
                </a:lnTo>
                <a:lnTo>
                  <a:pt x="14580" y="598"/>
                </a:lnTo>
                <a:lnTo>
                  <a:pt x="13983" y="658"/>
                </a:lnTo>
                <a:lnTo>
                  <a:pt x="13385" y="777"/>
                </a:lnTo>
                <a:lnTo>
                  <a:pt x="12728" y="957"/>
                </a:lnTo>
                <a:lnTo>
                  <a:pt x="11473" y="1435"/>
                </a:lnTo>
                <a:lnTo>
                  <a:pt x="10218" y="2032"/>
                </a:lnTo>
                <a:lnTo>
                  <a:pt x="9023" y="2690"/>
                </a:lnTo>
                <a:lnTo>
                  <a:pt x="7888" y="3466"/>
                </a:lnTo>
                <a:lnTo>
                  <a:pt x="6872" y="4303"/>
                </a:lnTo>
                <a:lnTo>
                  <a:pt x="5856" y="5140"/>
                </a:lnTo>
                <a:lnTo>
                  <a:pt x="4900" y="6096"/>
                </a:lnTo>
                <a:lnTo>
                  <a:pt x="4004" y="7052"/>
                </a:lnTo>
                <a:lnTo>
                  <a:pt x="3167" y="8127"/>
                </a:lnTo>
                <a:lnTo>
                  <a:pt x="2390" y="9203"/>
                </a:lnTo>
                <a:lnTo>
                  <a:pt x="1733" y="10338"/>
                </a:lnTo>
                <a:lnTo>
                  <a:pt x="1135" y="11533"/>
                </a:lnTo>
                <a:lnTo>
                  <a:pt x="657" y="12788"/>
                </a:lnTo>
                <a:lnTo>
                  <a:pt x="299" y="14043"/>
                </a:lnTo>
                <a:lnTo>
                  <a:pt x="60" y="15298"/>
                </a:lnTo>
                <a:lnTo>
                  <a:pt x="0" y="16613"/>
                </a:lnTo>
                <a:lnTo>
                  <a:pt x="60" y="17867"/>
                </a:lnTo>
                <a:lnTo>
                  <a:pt x="239" y="19063"/>
                </a:lnTo>
                <a:lnTo>
                  <a:pt x="478" y="20317"/>
                </a:lnTo>
                <a:lnTo>
                  <a:pt x="896" y="21512"/>
                </a:lnTo>
                <a:lnTo>
                  <a:pt x="1374" y="22648"/>
                </a:lnTo>
                <a:lnTo>
                  <a:pt x="2032" y="23723"/>
                </a:lnTo>
                <a:lnTo>
                  <a:pt x="2689" y="24799"/>
                </a:lnTo>
                <a:lnTo>
                  <a:pt x="3466" y="25815"/>
                </a:lnTo>
                <a:lnTo>
                  <a:pt x="4362" y="26771"/>
                </a:lnTo>
                <a:lnTo>
                  <a:pt x="5318" y="27608"/>
                </a:lnTo>
                <a:lnTo>
                  <a:pt x="6334" y="28444"/>
                </a:lnTo>
                <a:lnTo>
                  <a:pt x="7469" y="29161"/>
                </a:lnTo>
                <a:lnTo>
                  <a:pt x="8545" y="29759"/>
                </a:lnTo>
                <a:lnTo>
                  <a:pt x="9680" y="30297"/>
                </a:lnTo>
                <a:lnTo>
                  <a:pt x="10875" y="30715"/>
                </a:lnTo>
                <a:lnTo>
                  <a:pt x="12071" y="31073"/>
                </a:lnTo>
                <a:lnTo>
                  <a:pt x="13266" y="31312"/>
                </a:lnTo>
                <a:lnTo>
                  <a:pt x="14521" y="31492"/>
                </a:lnTo>
                <a:lnTo>
                  <a:pt x="15716" y="31611"/>
                </a:lnTo>
                <a:lnTo>
                  <a:pt x="16971" y="31611"/>
                </a:lnTo>
                <a:lnTo>
                  <a:pt x="18225" y="31492"/>
                </a:lnTo>
                <a:lnTo>
                  <a:pt x="19420" y="31372"/>
                </a:lnTo>
                <a:lnTo>
                  <a:pt x="20616" y="31073"/>
                </a:lnTo>
                <a:lnTo>
                  <a:pt x="21811" y="30775"/>
                </a:lnTo>
                <a:lnTo>
                  <a:pt x="23006" y="30356"/>
                </a:lnTo>
                <a:lnTo>
                  <a:pt x="24141" y="29818"/>
                </a:lnTo>
                <a:lnTo>
                  <a:pt x="25277" y="29221"/>
                </a:lnTo>
                <a:lnTo>
                  <a:pt x="26352" y="28564"/>
                </a:lnTo>
                <a:lnTo>
                  <a:pt x="27428" y="27787"/>
                </a:lnTo>
                <a:lnTo>
                  <a:pt x="28444" y="26890"/>
                </a:lnTo>
                <a:lnTo>
                  <a:pt x="29459" y="25875"/>
                </a:lnTo>
                <a:lnTo>
                  <a:pt x="30415" y="24799"/>
                </a:lnTo>
                <a:lnTo>
                  <a:pt x="31372" y="23664"/>
                </a:lnTo>
                <a:lnTo>
                  <a:pt x="32148" y="22469"/>
                </a:lnTo>
                <a:lnTo>
                  <a:pt x="32925" y="21154"/>
                </a:lnTo>
                <a:lnTo>
                  <a:pt x="33582" y="19899"/>
                </a:lnTo>
                <a:lnTo>
                  <a:pt x="34120" y="18525"/>
                </a:lnTo>
                <a:lnTo>
                  <a:pt x="34598" y="17150"/>
                </a:lnTo>
                <a:lnTo>
                  <a:pt x="34897" y="15776"/>
                </a:lnTo>
                <a:lnTo>
                  <a:pt x="35076" y="14342"/>
                </a:lnTo>
                <a:lnTo>
                  <a:pt x="35136" y="13625"/>
                </a:lnTo>
                <a:lnTo>
                  <a:pt x="35136" y="12967"/>
                </a:lnTo>
                <a:lnTo>
                  <a:pt x="35136" y="12250"/>
                </a:lnTo>
                <a:lnTo>
                  <a:pt x="35076" y="11533"/>
                </a:lnTo>
                <a:lnTo>
                  <a:pt x="34957" y="10876"/>
                </a:lnTo>
                <a:lnTo>
                  <a:pt x="34778" y="10159"/>
                </a:lnTo>
                <a:lnTo>
                  <a:pt x="34598" y="9502"/>
                </a:lnTo>
                <a:lnTo>
                  <a:pt x="34359" y="8785"/>
                </a:lnTo>
                <a:lnTo>
                  <a:pt x="34061" y="8247"/>
                </a:lnTo>
                <a:lnTo>
                  <a:pt x="33822" y="7649"/>
                </a:lnTo>
                <a:lnTo>
                  <a:pt x="33463" y="7111"/>
                </a:lnTo>
                <a:lnTo>
                  <a:pt x="33104" y="6574"/>
                </a:lnTo>
                <a:lnTo>
                  <a:pt x="32268" y="5618"/>
                </a:lnTo>
                <a:lnTo>
                  <a:pt x="31312" y="4721"/>
                </a:lnTo>
                <a:lnTo>
                  <a:pt x="30296" y="3885"/>
                </a:lnTo>
                <a:lnTo>
                  <a:pt x="29220" y="3108"/>
                </a:lnTo>
                <a:lnTo>
                  <a:pt x="28145" y="2391"/>
                </a:lnTo>
                <a:lnTo>
                  <a:pt x="27069" y="1793"/>
                </a:lnTo>
                <a:lnTo>
                  <a:pt x="25934" y="1196"/>
                </a:lnTo>
                <a:lnTo>
                  <a:pt x="24739" y="718"/>
                </a:lnTo>
                <a:lnTo>
                  <a:pt x="23484" y="359"/>
                </a:lnTo>
                <a:lnTo>
                  <a:pt x="22827" y="180"/>
                </a:lnTo>
                <a:lnTo>
                  <a:pt x="22229" y="60"/>
                </a:lnTo>
                <a:lnTo>
                  <a:pt x="2157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116" name="Google Shape;116;p4"/>
          <p:cNvSpPr/>
          <p:nvPr/>
        </p:nvSpPr>
        <p:spPr>
          <a:xfrm rot="1151678">
            <a:off x="8450739" y="5280392"/>
            <a:ext cx="326039" cy="765093"/>
          </a:xfrm>
          <a:custGeom>
            <a:avLst/>
            <a:gdLst/>
            <a:ahLst/>
            <a:cxnLst/>
            <a:rect l="l" t="t" r="r" b="b"/>
            <a:pathLst>
              <a:path w="14940" h="26294" extrusionOk="0">
                <a:moveTo>
                  <a:pt x="4483" y="14880"/>
                </a:moveTo>
                <a:lnTo>
                  <a:pt x="5140" y="14940"/>
                </a:lnTo>
                <a:lnTo>
                  <a:pt x="5498" y="14999"/>
                </a:lnTo>
                <a:lnTo>
                  <a:pt x="5797" y="15059"/>
                </a:lnTo>
                <a:lnTo>
                  <a:pt x="6454" y="15358"/>
                </a:lnTo>
                <a:lnTo>
                  <a:pt x="7052" y="15657"/>
                </a:lnTo>
                <a:lnTo>
                  <a:pt x="7650" y="15896"/>
                </a:lnTo>
                <a:lnTo>
                  <a:pt x="8128" y="16015"/>
                </a:lnTo>
                <a:lnTo>
                  <a:pt x="8665" y="16015"/>
                </a:lnTo>
                <a:lnTo>
                  <a:pt x="8785" y="15896"/>
                </a:lnTo>
                <a:lnTo>
                  <a:pt x="8964" y="15716"/>
                </a:lnTo>
                <a:lnTo>
                  <a:pt x="9084" y="15537"/>
                </a:lnTo>
                <a:lnTo>
                  <a:pt x="9263" y="15418"/>
                </a:lnTo>
                <a:lnTo>
                  <a:pt x="9861" y="15298"/>
                </a:lnTo>
                <a:lnTo>
                  <a:pt x="10458" y="15298"/>
                </a:lnTo>
                <a:lnTo>
                  <a:pt x="11115" y="15358"/>
                </a:lnTo>
                <a:lnTo>
                  <a:pt x="11773" y="15597"/>
                </a:lnTo>
                <a:lnTo>
                  <a:pt x="12370" y="15836"/>
                </a:lnTo>
                <a:lnTo>
                  <a:pt x="12908" y="16194"/>
                </a:lnTo>
                <a:lnTo>
                  <a:pt x="13326" y="16613"/>
                </a:lnTo>
                <a:lnTo>
                  <a:pt x="13685" y="17091"/>
                </a:lnTo>
                <a:lnTo>
                  <a:pt x="13924" y="17629"/>
                </a:lnTo>
                <a:lnTo>
                  <a:pt x="14043" y="18166"/>
                </a:lnTo>
                <a:lnTo>
                  <a:pt x="14103" y="18764"/>
                </a:lnTo>
                <a:lnTo>
                  <a:pt x="14043" y="19361"/>
                </a:lnTo>
                <a:lnTo>
                  <a:pt x="13924" y="19899"/>
                </a:lnTo>
                <a:lnTo>
                  <a:pt x="13745" y="20497"/>
                </a:lnTo>
                <a:lnTo>
                  <a:pt x="13506" y="21035"/>
                </a:lnTo>
                <a:lnTo>
                  <a:pt x="13267" y="21513"/>
                </a:lnTo>
                <a:lnTo>
                  <a:pt x="12968" y="22050"/>
                </a:lnTo>
                <a:lnTo>
                  <a:pt x="12609" y="22588"/>
                </a:lnTo>
                <a:lnTo>
                  <a:pt x="12251" y="23007"/>
                </a:lnTo>
                <a:lnTo>
                  <a:pt x="11832" y="23425"/>
                </a:lnTo>
                <a:lnTo>
                  <a:pt x="11414" y="23843"/>
                </a:lnTo>
                <a:lnTo>
                  <a:pt x="10936" y="24202"/>
                </a:lnTo>
                <a:lnTo>
                  <a:pt x="10458" y="24441"/>
                </a:lnTo>
                <a:lnTo>
                  <a:pt x="9920" y="24739"/>
                </a:lnTo>
                <a:lnTo>
                  <a:pt x="9383" y="24919"/>
                </a:lnTo>
                <a:lnTo>
                  <a:pt x="8845" y="25098"/>
                </a:lnTo>
                <a:lnTo>
                  <a:pt x="8307" y="25158"/>
                </a:lnTo>
                <a:lnTo>
                  <a:pt x="7709" y="25217"/>
                </a:lnTo>
                <a:lnTo>
                  <a:pt x="7112" y="25217"/>
                </a:lnTo>
                <a:lnTo>
                  <a:pt x="6574" y="25158"/>
                </a:lnTo>
                <a:lnTo>
                  <a:pt x="5976" y="25038"/>
                </a:lnTo>
                <a:lnTo>
                  <a:pt x="5379" y="24919"/>
                </a:lnTo>
                <a:lnTo>
                  <a:pt x="4781" y="24680"/>
                </a:lnTo>
                <a:lnTo>
                  <a:pt x="4244" y="24381"/>
                </a:lnTo>
                <a:lnTo>
                  <a:pt x="3706" y="24082"/>
                </a:lnTo>
                <a:lnTo>
                  <a:pt x="3168" y="23724"/>
                </a:lnTo>
                <a:lnTo>
                  <a:pt x="2750" y="23365"/>
                </a:lnTo>
                <a:lnTo>
                  <a:pt x="2272" y="22947"/>
                </a:lnTo>
                <a:lnTo>
                  <a:pt x="1913" y="22469"/>
                </a:lnTo>
                <a:lnTo>
                  <a:pt x="1555" y="21991"/>
                </a:lnTo>
                <a:lnTo>
                  <a:pt x="1256" y="21513"/>
                </a:lnTo>
                <a:lnTo>
                  <a:pt x="1017" y="20975"/>
                </a:lnTo>
                <a:lnTo>
                  <a:pt x="897" y="20377"/>
                </a:lnTo>
                <a:lnTo>
                  <a:pt x="778" y="19839"/>
                </a:lnTo>
                <a:lnTo>
                  <a:pt x="778" y="19242"/>
                </a:lnTo>
                <a:lnTo>
                  <a:pt x="778" y="18644"/>
                </a:lnTo>
                <a:lnTo>
                  <a:pt x="957" y="17987"/>
                </a:lnTo>
                <a:lnTo>
                  <a:pt x="1136" y="17390"/>
                </a:lnTo>
                <a:lnTo>
                  <a:pt x="1435" y="16792"/>
                </a:lnTo>
                <a:lnTo>
                  <a:pt x="1794" y="16314"/>
                </a:lnTo>
                <a:lnTo>
                  <a:pt x="2272" y="15836"/>
                </a:lnTo>
                <a:lnTo>
                  <a:pt x="2750" y="15477"/>
                </a:lnTo>
                <a:lnTo>
                  <a:pt x="3287" y="15179"/>
                </a:lnTo>
                <a:lnTo>
                  <a:pt x="3885" y="14999"/>
                </a:lnTo>
                <a:lnTo>
                  <a:pt x="4483" y="14880"/>
                </a:lnTo>
                <a:close/>
                <a:moveTo>
                  <a:pt x="12848" y="1"/>
                </a:moveTo>
                <a:lnTo>
                  <a:pt x="12789" y="61"/>
                </a:lnTo>
                <a:lnTo>
                  <a:pt x="12609" y="180"/>
                </a:lnTo>
                <a:lnTo>
                  <a:pt x="12370" y="479"/>
                </a:lnTo>
                <a:lnTo>
                  <a:pt x="12131" y="837"/>
                </a:lnTo>
                <a:lnTo>
                  <a:pt x="11534" y="1793"/>
                </a:lnTo>
                <a:lnTo>
                  <a:pt x="10936" y="2989"/>
                </a:lnTo>
                <a:lnTo>
                  <a:pt x="9801" y="5379"/>
                </a:lnTo>
                <a:lnTo>
                  <a:pt x="9203" y="6753"/>
                </a:lnTo>
                <a:lnTo>
                  <a:pt x="8546" y="8785"/>
                </a:lnTo>
                <a:lnTo>
                  <a:pt x="8307" y="9801"/>
                </a:lnTo>
                <a:lnTo>
                  <a:pt x="8008" y="10816"/>
                </a:lnTo>
                <a:lnTo>
                  <a:pt x="7829" y="11892"/>
                </a:lnTo>
                <a:lnTo>
                  <a:pt x="7709" y="12908"/>
                </a:lnTo>
                <a:lnTo>
                  <a:pt x="7590" y="13983"/>
                </a:lnTo>
                <a:lnTo>
                  <a:pt x="7650" y="15059"/>
                </a:lnTo>
                <a:lnTo>
                  <a:pt x="7650" y="15059"/>
                </a:lnTo>
                <a:lnTo>
                  <a:pt x="6933" y="14641"/>
                </a:lnTo>
                <a:lnTo>
                  <a:pt x="6215" y="14342"/>
                </a:lnTo>
                <a:lnTo>
                  <a:pt x="5498" y="14163"/>
                </a:lnTo>
                <a:lnTo>
                  <a:pt x="4841" y="14103"/>
                </a:lnTo>
                <a:lnTo>
                  <a:pt x="4124" y="14163"/>
                </a:lnTo>
                <a:lnTo>
                  <a:pt x="3526" y="14282"/>
                </a:lnTo>
                <a:lnTo>
                  <a:pt x="2869" y="14521"/>
                </a:lnTo>
                <a:lnTo>
                  <a:pt x="2331" y="14820"/>
                </a:lnTo>
                <a:lnTo>
                  <a:pt x="1794" y="15238"/>
                </a:lnTo>
                <a:lnTo>
                  <a:pt x="1316" y="15716"/>
                </a:lnTo>
                <a:lnTo>
                  <a:pt x="897" y="16254"/>
                </a:lnTo>
                <a:lnTo>
                  <a:pt x="539" y="16852"/>
                </a:lnTo>
                <a:lnTo>
                  <a:pt x="300" y="17509"/>
                </a:lnTo>
                <a:lnTo>
                  <a:pt x="61" y="18226"/>
                </a:lnTo>
                <a:lnTo>
                  <a:pt x="1" y="19003"/>
                </a:lnTo>
                <a:lnTo>
                  <a:pt x="1" y="19780"/>
                </a:lnTo>
                <a:lnTo>
                  <a:pt x="120" y="20557"/>
                </a:lnTo>
                <a:lnTo>
                  <a:pt x="300" y="21214"/>
                </a:lnTo>
                <a:lnTo>
                  <a:pt x="539" y="21931"/>
                </a:lnTo>
                <a:lnTo>
                  <a:pt x="897" y="22528"/>
                </a:lnTo>
                <a:lnTo>
                  <a:pt x="1256" y="23126"/>
                </a:lnTo>
                <a:lnTo>
                  <a:pt x="1734" y="23724"/>
                </a:lnTo>
                <a:lnTo>
                  <a:pt x="2272" y="24202"/>
                </a:lnTo>
                <a:lnTo>
                  <a:pt x="2809" y="24680"/>
                </a:lnTo>
                <a:lnTo>
                  <a:pt x="3407" y="25098"/>
                </a:lnTo>
                <a:lnTo>
                  <a:pt x="4064" y="25456"/>
                </a:lnTo>
                <a:lnTo>
                  <a:pt x="4722" y="25755"/>
                </a:lnTo>
                <a:lnTo>
                  <a:pt x="5439" y="25994"/>
                </a:lnTo>
                <a:lnTo>
                  <a:pt x="6156" y="26174"/>
                </a:lnTo>
                <a:lnTo>
                  <a:pt x="6873" y="26293"/>
                </a:lnTo>
                <a:lnTo>
                  <a:pt x="8307" y="26293"/>
                </a:lnTo>
                <a:lnTo>
                  <a:pt x="8964" y="26174"/>
                </a:lnTo>
                <a:lnTo>
                  <a:pt x="9622" y="25994"/>
                </a:lnTo>
                <a:lnTo>
                  <a:pt x="10279" y="25696"/>
                </a:lnTo>
                <a:lnTo>
                  <a:pt x="10876" y="25397"/>
                </a:lnTo>
                <a:lnTo>
                  <a:pt x="11474" y="24978"/>
                </a:lnTo>
                <a:lnTo>
                  <a:pt x="12012" y="24560"/>
                </a:lnTo>
                <a:lnTo>
                  <a:pt x="12550" y="24082"/>
                </a:lnTo>
                <a:lnTo>
                  <a:pt x="13028" y="23544"/>
                </a:lnTo>
                <a:lnTo>
                  <a:pt x="13446" y="23007"/>
                </a:lnTo>
                <a:lnTo>
                  <a:pt x="13864" y="22409"/>
                </a:lnTo>
                <a:lnTo>
                  <a:pt x="14163" y="21752"/>
                </a:lnTo>
                <a:lnTo>
                  <a:pt x="14462" y="21094"/>
                </a:lnTo>
                <a:lnTo>
                  <a:pt x="14641" y="20437"/>
                </a:lnTo>
                <a:lnTo>
                  <a:pt x="14820" y="19780"/>
                </a:lnTo>
                <a:lnTo>
                  <a:pt x="14940" y="19063"/>
                </a:lnTo>
                <a:lnTo>
                  <a:pt x="14940" y="18405"/>
                </a:lnTo>
                <a:lnTo>
                  <a:pt x="14880" y="17808"/>
                </a:lnTo>
                <a:lnTo>
                  <a:pt x="14760" y="17270"/>
                </a:lnTo>
                <a:lnTo>
                  <a:pt x="14521" y="16792"/>
                </a:lnTo>
                <a:lnTo>
                  <a:pt x="14282" y="16314"/>
                </a:lnTo>
                <a:lnTo>
                  <a:pt x="13924" y="15836"/>
                </a:lnTo>
                <a:lnTo>
                  <a:pt x="13506" y="15477"/>
                </a:lnTo>
                <a:lnTo>
                  <a:pt x="13087" y="15119"/>
                </a:lnTo>
                <a:lnTo>
                  <a:pt x="12609" y="14820"/>
                </a:lnTo>
                <a:lnTo>
                  <a:pt x="12131" y="14581"/>
                </a:lnTo>
                <a:lnTo>
                  <a:pt x="11593" y="14402"/>
                </a:lnTo>
                <a:lnTo>
                  <a:pt x="11056" y="14282"/>
                </a:lnTo>
                <a:lnTo>
                  <a:pt x="10518" y="14223"/>
                </a:lnTo>
                <a:lnTo>
                  <a:pt x="9980" y="14223"/>
                </a:lnTo>
                <a:lnTo>
                  <a:pt x="9442" y="14342"/>
                </a:lnTo>
                <a:lnTo>
                  <a:pt x="8904" y="14462"/>
                </a:lnTo>
                <a:lnTo>
                  <a:pt x="8367" y="14701"/>
                </a:lnTo>
                <a:lnTo>
                  <a:pt x="8367" y="14701"/>
                </a:lnTo>
                <a:lnTo>
                  <a:pt x="8606" y="12669"/>
                </a:lnTo>
                <a:lnTo>
                  <a:pt x="8904" y="10637"/>
                </a:lnTo>
                <a:lnTo>
                  <a:pt x="9084" y="9621"/>
                </a:lnTo>
                <a:lnTo>
                  <a:pt x="9323" y="8606"/>
                </a:lnTo>
                <a:lnTo>
                  <a:pt x="9562" y="7590"/>
                </a:lnTo>
                <a:lnTo>
                  <a:pt x="9861" y="6634"/>
                </a:lnTo>
                <a:lnTo>
                  <a:pt x="10458" y="5319"/>
                </a:lnTo>
                <a:lnTo>
                  <a:pt x="11534" y="3108"/>
                </a:lnTo>
                <a:lnTo>
                  <a:pt x="12968" y="61"/>
                </a:lnTo>
                <a:lnTo>
                  <a:pt x="12848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117" name="Google Shape;117;p4"/>
          <p:cNvSpPr/>
          <p:nvPr/>
        </p:nvSpPr>
        <p:spPr>
          <a:xfrm rot="4358289">
            <a:off x="3818784" y="6509785"/>
            <a:ext cx="631217" cy="555582"/>
          </a:xfrm>
          <a:custGeom>
            <a:avLst/>
            <a:gdLst/>
            <a:ahLst/>
            <a:cxnLst/>
            <a:rect l="l" t="t" r="r" b="b"/>
            <a:pathLst>
              <a:path w="21692" h="25457" extrusionOk="0">
                <a:moveTo>
                  <a:pt x="11952" y="1"/>
                </a:moveTo>
                <a:lnTo>
                  <a:pt x="11772" y="61"/>
                </a:lnTo>
                <a:lnTo>
                  <a:pt x="11533" y="180"/>
                </a:lnTo>
                <a:lnTo>
                  <a:pt x="11055" y="539"/>
                </a:lnTo>
                <a:lnTo>
                  <a:pt x="10577" y="957"/>
                </a:lnTo>
                <a:lnTo>
                  <a:pt x="10040" y="1495"/>
                </a:lnTo>
                <a:lnTo>
                  <a:pt x="8904" y="2809"/>
                </a:lnTo>
                <a:lnTo>
                  <a:pt x="8366" y="3467"/>
                </a:lnTo>
                <a:lnTo>
                  <a:pt x="7829" y="4184"/>
                </a:lnTo>
                <a:lnTo>
                  <a:pt x="7410" y="4901"/>
                </a:lnTo>
                <a:lnTo>
                  <a:pt x="6992" y="5678"/>
                </a:lnTo>
                <a:lnTo>
                  <a:pt x="6693" y="6454"/>
                </a:lnTo>
                <a:lnTo>
                  <a:pt x="6514" y="7351"/>
                </a:lnTo>
                <a:lnTo>
                  <a:pt x="6514" y="7829"/>
                </a:lnTo>
                <a:lnTo>
                  <a:pt x="6574" y="8606"/>
                </a:lnTo>
                <a:lnTo>
                  <a:pt x="6633" y="8964"/>
                </a:lnTo>
                <a:lnTo>
                  <a:pt x="6813" y="9263"/>
                </a:lnTo>
                <a:lnTo>
                  <a:pt x="6872" y="9382"/>
                </a:lnTo>
                <a:lnTo>
                  <a:pt x="6992" y="9502"/>
                </a:lnTo>
                <a:lnTo>
                  <a:pt x="7231" y="9502"/>
                </a:lnTo>
                <a:lnTo>
                  <a:pt x="7351" y="9024"/>
                </a:lnTo>
                <a:lnTo>
                  <a:pt x="7530" y="7829"/>
                </a:lnTo>
                <a:lnTo>
                  <a:pt x="7769" y="6634"/>
                </a:lnTo>
                <a:lnTo>
                  <a:pt x="7829" y="6156"/>
                </a:lnTo>
                <a:lnTo>
                  <a:pt x="7948" y="5857"/>
                </a:lnTo>
                <a:lnTo>
                  <a:pt x="8426" y="5020"/>
                </a:lnTo>
                <a:lnTo>
                  <a:pt x="9024" y="4184"/>
                </a:lnTo>
                <a:lnTo>
                  <a:pt x="9681" y="3407"/>
                </a:lnTo>
                <a:lnTo>
                  <a:pt x="10338" y="2690"/>
                </a:lnTo>
                <a:lnTo>
                  <a:pt x="10936" y="2033"/>
                </a:lnTo>
                <a:lnTo>
                  <a:pt x="11175" y="1734"/>
                </a:lnTo>
                <a:lnTo>
                  <a:pt x="11474" y="1555"/>
                </a:lnTo>
                <a:lnTo>
                  <a:pt x="11772" y="1435"/>
                </a:lnTo>
                <a:lnTo>
                  <a:pt x="11892" y="1435"/>
                </a:lnTo>
                <a:lnTo>
                  <a:pt x="12071" y="1495"/>
                </a:lnTo>
                <a:lnTo>
                  <a:pt x="12191" y="1555"/>
                </a:lnTo>
                <a:lnTo>
                  <a:pt x="12370" y="1674"/>
                </a:lnTo>
                <a:lnTo>
                  <a:pt x="12609" y="2092"/>
                </a:lnTo>
                <a:lnTo>
                  <a:pt x="12848" y="2570"/>
                </a:lnTo>
                <a:lnTo>
                  <a:pt x="13027" y="3048"/>
                </a:lnTo>
                <a:lnTo>
                  <a:pt x="13326" y="4124"/>
                </a:lnTo>
                <a:lnTo>
                  <a:pt x="13505" y="5200"/>
                </a:lnTo>
                <a:lnTo>
                  <a:pt x="13685" y="6215"/>
                </a:lnTo>
                <a:lnTo>
                  <a:pt x="13804" y="7231"/>
                </a:lnTo>
                <a:lnTo>
                  <a:pt x="13924" y="8307"/>
                </a:lnTo>
                <a:lnTo>
                  <a:pt x="13983" y="8845"/>
                </a:lnTo>
                <a:lnTo>
                  <a:pt x="13983" y="9143"/>
                </a:lnTo>
                <a:lnTo>
                  <a:pt x="13983" y="9382"/>
                </a:lnTo>
                <a:lnTo>
                  <a:pt x="13983" y="9442"/>
                </a:lnTo>
                <a:lnTo>
                  <a:pt x="14103" y="9502"/>
                </a:lnTo>
                <a:lnTo>
                  <a:pt x="14402" y="9741"/>
                </a:lnTo>
                <a:lnTo>
                  <a:pt x="14760" y="9861"/>
                </a:lnTo>
                <a:lnTo>
                  <a:pt x="14939" y="9920"/>
                </a:lnTo>
                <a:lnTo>
                  <a:pt x="15358" y="9741"/>
                </a:lnTo>
                <a:lnTo>
                  <a:pt x="15836" y="9562"/>
                </a:lnTo>
                <a:lnTo>
                  <a:pt x="16911" y="9203"/>
                </a:lnTo>
                <a:lnTo>
                  <a:pt x="17987" y="8845"/>
                </a:lnTo>
                <a:lnTo>
                  <a:pt x="18704" y="8665"/>
                </a:lnTo>
                <a:lnTo>
                  <a:pt x="19481" y="8486"/>
                </a:lnTo>
                <a:lnTo>
                  <a:pt x="20138" y="8486"/>
                </a:lnTo>
                <a:lnTo>
                  <a:pt x="20437" y="8665"/>
                </a:lnTo>
                <a:lnTo>
                  <a:pt x="20676" y="8964"/>
                </a:lnTo>
                <a:lnTo>
                  <a:pt x="20736" y="9143"/>
                </a:lnTo>
                <a:lnTo>
                  <a:pt x="20795" y="9323"/>
                </a:lnTo>
                <a:lnTo>
                  <a:pt x="20855" y="9861"/>
                </a:lnTo>
                <a:lnTo>
                  <a:pt x="20855" y="10458"/>
                </a:lnTo>
                <a:lnTo>
                  <a:pt x="20736" y="11115"/>
                </a:lnTo>
                <a:lnTo>
                  <a:pt x="20497" y="12370"/>
                </a:lnTo>
                <a:lnTo>
                  <a:pt x="20198" y="13326"/>
                </a:lnTo>
                <a:lnTo>
                  <a:pt x="19959" y="13864"/>
                </a:lnTo>
                <a:lnTo>
                  <a:pt x="19720" y="14402"/>
                </a:lnTo>
                <a:lnTo>
                  <a:pt x="19421" y="14880"/>
                </a:lnTo>
                <a:lnTo>
                  <a:pt x="19063" y="15298"/>
                </a:lnTo>
                <a:lnTo>
                  <a:pt x="18704" y="15717"/>
                </a:lnTo>
                <a:lnTo>
                  <a:pt x="18286" y="16075"/>
                </a:lnTo>
                <a:lnTo>
                  <a:pt x="17867" y="16434"/>
                </a:lnTo>
                <a:lnTo>
                  <a:pt x="17449" y="16732"/>
                </a:lnTo>
                <a:lnTo>
                  <a:pt x="16433" y="17270"/>
                </a:lnTo>
                <a:lnTo>
                  <a:pt x="15417" y="17688"/>
                </a:lnTo>
                <a:lnTo>
                  <a:pt x="14282" y="17987"/>
                </a:lnTo>
                <a:lnTo>
                  <a:pt x="13207" y="18286"/>
                </a:lnTo>
                <a:lnTo>
                  <a:pt x="11952" y="18525"/>
                </a:lnTo>
                <a:lnTo>
                  <a:pt x="10697" y="18645"/>
                </a:lnTo>
                <a:lnTo>
                  <a:pt x="10159" y="18704"/>
                </a:lnTo>
                <a:lnTo>
                  <a:pt x="9621" y="18704"/>
                </a:lnTo>
                <a:lnTo>
                  <a:pt x="9083" y="18585"/>
                </a:lnTo>
                <a:lnTo>
                  <a:pt x="8964" y="18525"/>
                </a:lnTo>
                <a:lnTo>
                  <a:pt x="8904" y="18465"/>
                </a:lnTo>
                <a:lnTo>
                  <a:pt x="8844" y="18346"/>
                </a:lnTo>
                <a:lnTo>
                  <a:pt x="8844" y="18167"/>
                </a:lnTo>
                <a:lnTo>
                  <a:pt x="8904" y="17629"/>
                </a:lnTo>
                <a:lnTo>
                  <a:pt x="9024" y="15896"/>
                </a:lnTo>
                <a:lnTo>
                  <a:pt x="9263" y="14223"/>
                </a:lnTo>
                <a:lnTo>
                  <a:pt x="9741" y="14342"/>
                </a:lnTo>
                <a:lnTo>
                  <a:pt x="10279" y="14402"/>
                </a:lnTo>
                <a:lnTo>
                  <a:pt x="10757" y="14462"/>
                </a:lnTo>
                <a:lnTo>
                  <a:pt x="11294" y="14462"/>
                </a:lnTo>
                <a:lnTo>
                  <a:pt x="11832" y="14402"/>
                </a:lnTo>
                <a:lnTo>
                  <a:pt x="12370" y="14342"/>
                </a:lnTo>
                <a:lnTo>
                  <a:pt x="12968" y="14223"/>
                </a:lnTo>
                <a:lnTo>
                  <a:pt x="13505" y="14043"/>
                </a:lnTo>
                <a:lnTo>
                  <a:pt x="13983" y="13864"/>
                </a:lnTo>
                <a:lnTo>
                  <a:pt x="14521" y="13685"/>
                </a:lnTo>
                <a:lnTo>
                  <a:pt x="14999" y="13386"/>
                </a:lnTo>
                <a:lnTo>
                  <a:pt x="15477" y="13147"/>
                </a:lnTo>
                <a:lnTo>
                  <a:pt x="15896" y="12789"/>
                </a:lnTo>
                <a:lnTo>
                  <a:pt x="16254" y="12490"/>
                </a:lnTo>
                <a:lnTo>
                  <a:pt x="16613" y="12071"/>
                </a:lnTo>
                <a:lnTo>
                  <a:pt x="16911" y="11713"/>
                </a:lnTo>
                <a:lnTo>
                  <a:pt x="17091" y="11414"/>
                </a:lnTo>
                <a:lnTo>
                  <a:pt x="17270" y="11056"/>
                </a:lnTo>
                <a:lnTo>
                  <a:pt x="17270" y="10876"/>
                </a:lnTo>
                <a:lnTo>
                  <a:pt x="17270" y="10757"/>
                </a:lnTo>
                <a:lnTo>
                  <a:pt x="17270" y="10578"/>
                </a:lnTo>
                <a:lnTo>
                  <a:pt x="17091" y="10458"/>
                </a:lnTo>
                <a:lnTo>
                  <a:pt x="16971" y="10458"/>
                </a:lnTo>
                <a:lnTo>
                  <a:pt x="16732" y="10578"/>
                </a:lnTo>
                <a:lnTo>
                  <a:pt x="16135" y="10996"/>
                </a:lnTo>
                <a:lnTo>
                  <a:pt x="15178" y="11832"/>
                </a:lnTo>
                <a:lnTo>
                  <a:pt x="14521" y="12251"/>
                </a:lnTo>
                <a:lnTo>
                  <a:pt x="13804" y="12669"/>
                </a:lnTo>
                <a:lnTo>
                  <a:pt x="13147" y="12968"/>
                </a:lnTo>
                <a:lnTo>
                  <a:pt x="12430" y="13207"/>
                </a:lnTo>
                <a:lnTo>
                  <a:pt x="11713" y="13386"/>
                </a:lnTo>
                <a:lnTo>
                  <a:pt x="10936" y="13506"/>
                </a:lnTo>
                <a:lnTo>
                  <a:pt x="9382" y="13685"/>
                </a:lnTo>
                <a:lnTo>
                  <a:pt x="9382" y="13685"/>
                </a:lnTo>
                <a:lnTo>
                  <a:pt x="9980" y="11115"/>
                </a:lnTo>
                <a:lnTo>
                  <a:pt x="10159" y="10279"/>
                </a:lnTo>
                <a:lnTo>
                  <a:pt x="10279" y="9562"/>
                </a:lnTo>
                <a:lnTo>
                  <a:pt x="10279" y="9024"/>
                </a:lnTo>
                <a:lnTo>
                  <a:pt x="10219" y="8845"/>
                </a:lnTo>
                <a:lnTo>
                  <a:pt x="10159" y="8785"/>
                </a:lnTo>
                <a:lnTo>
                  <a:pt x="9980" y="8785"/>
                </a:lnTo>
                <a:lnTo>
                  <a:pt x="9800" y="8964"/>
                </a:lnTo>
                <a:lnTo>
                  <a:pt x="9621" y="9263"/>
                </a:lnTo>
                <a:lnTo>
                  <a:pt x="9502" y="9622"/>
                </a:lnTo>
                <a:lnTo>
                  <a:pt x="9203" y="10578"/>
                </a:lnTo>
                <a:lnTo>
                  <a:pt x="8904" y="11773"/>
                </a:lnTo>
                <a:lnTo>
                  <a:pt x="8426" y="14103"/>
                </a:lnTo>
                <a:lnTo>
                  <a:pt x="8247" y="15418"/>
                </a:lnTo>
                <a:lnTo>
                  <a:pt x="7530" y="15059"/>
                </a:lnTo>
                <a:lnTo>
                  <a:pt x="6813" y="14641"/>
                </a:lnTo>
                <a:lnTo>
                  <a:pt x="6155" y="14163"/>
                </a:lnTo>
                <a:lnTo>
                  <a:pt x="5558" y="13565"/>
                </a:lnTo>
                <a:lnTo>
                  <a:pt x="4721" y="12430"/>
                </a:lnTo>
                <a:lnTo>
                  <a:pt x="4243" y="11773"/>
                </a:lnTo>
                <a:lnTo>
                  <a:pt x="4004" y="11593"/>
                </a:lnTo>
                <a:lnTo>
                  <a:pt x="3944" y="11534"/>
                </a:lnTo>
                <a:lnTo>
                  <a:pt x="3885" y="11534"/>
                </a:lnTo>
                <a:lnTo>
                  <a:pt x="3765" y="11653"/>
                </a:lnTo>
                <a:lnTo>
                  <a:pt x="3765" y="11832"/>
                </a:lnTo>
                <a:lnTo>
                  <a:pt x="3765" y="12071"/>
                </a:lnTo>
                <a:lnTo>
                  <a:pt x="3825" y="12310"/>
                </a:lnTo>
                <a:lnTo>
                  <a:pt x="4124" y="12848"/>
                </a:lnTo>
                <a:lnTo>
                  <a:pt x="4482" y="13386"/>
                </a:lnTo>
                <a:lnTo>
                  <a:pt x="4960" y="13984"/>
                </a:lnTo>
                <a:lnTo>
                  <a:pt x="5379" y="14462"/>
                </a:lnTo>
                <a:lnTo>
                  <a:pt x="5976" y="14999"/>
                </a:lnTo>
                <a:lnTo>
                  <a:pt x="6394" y="15298"/>
                </a:lnTo>
                <a:lnTo>
                  <a:pt x="6992" y="15597"/>
                </a:lnTo>
                <a:lnTo>
                  <a:pt x="7530" y="15836"/>
                </a:lnTo>
                <a:lnTo>
                  <a:pt x="7709" y="16015"/>
                </a:lnTo>
                <a:lnTo>
                  <a:pt x="7888" y="16135"/>
                </a:lnTo>
                <a:lnTo>
                  <a:pt x="8008" y="16374"/>
                </a:lnTo>
                <a:lnTo>
                  <a:pt x="8068" y="16613"/>
                </a:lnTo>
                <a:lnTo>
                  <a:pt x="8068" y="17270"/>
                </a:lnTo>
                <a:lnTo>
                  <a:pt x="7948" y="18525"/>
                </a:lnTo>
                <a:lnTo>
                  <a:pt x="6932" y="18346"/>
                </a:lnTo>
                <a:lnTo>
                  <a:pt x="6036" y="18047"/>
                </a:lnTo>
                <a:lnTo>
                  <a:pt x="5199" y="17629"/>
                </a:lnTo>
                <a:lnTo>
                  <a:pt x="4423" y="17151"/>
                </a:lnTo>
                <a:lnTo>
                  <a:pt x="3765" y="16613"/>
                </a:lnTo>
                <a:lnTo>
                  <a:pt x="3168" y="15956"/>
                </a:lnTo>
                <a:lnTo>
                  <a:pt x="2630" y="15298"/>
                </a:lnTo>
                <a:lnTo>
                  <a:pt x="2152" y="14581"/>
                </a:lnTo>
                <a:lnTo>
                  <a:pt x="1734" y="13804"/>
                </a:lnTo>
                <a:lnTo>
                  <a:pt x="1435" y="12968"/>
                </a:lnTo>
                <a:lnTo>
                  <a:pt x="1196" y="12131"/>
                </a:lnTo>
                <a:lnTo>
                  <a:pt x="1016" y="11235"/>
                </a:lnTo>
                <a:lnTo>
                  <a:pt x="957" y="10279"/>
                </a:lnTo>
                <a:lnTo>
                  <a:pt x="957" y="9382"/>
                </a:lnTo>
                <a:lnTo>
                  <a:pt x="1016" y="8426"/>
                </a:lnTo>
                <a:lnTo>
                  <a:pt x="1136" y="7470"/>
                </a:lnTo>
                <a:lnTo>
                  <a:pt x="2152" y="7889"/>
                </a:lnTo>
                <a:lnTo>
                  <a:pt x="3885" y="8486"/>
                </a:lnTo>
                <a:lnTo>
                  <a:pt x="4721" y="8785"/>
                </a:lnTo>
                <a:lnTo>
                  <a:pt x="5498" y="9024"/>
                </a:lnTo>
                <a:lnTo>
                  <a:pt x="6036" y="9084"/>
                </a:lnTo>
                <a:lnTo>
                  <a:pt x="6215" y="9084"/>
                </a:lnTo>
                <a:lnTo>
                  <a:pt x="6275" y="9024"/>
                </a:lnTo>
                <a:lnTo>
                  <a:pt x="6275" y="8904"/>
                </a:lnTo>
                <a:lnTo>
                  <a:pt x="6215" y="8785"/>
                </a:lnTo>
                <a:lnTo>
                  <a:pt x="5797" y="8426"/>
                </a:lnTo>
                <a:lnTo>
                  <a:pt x="5199" y="8068"/>
                </a:lnTo>
                <a:lnTo>
                  <a:pt x="4482" y="7709"/>
                </a:lnTo>
                <a:lnTo>
                  <a:pt x="2988" y="7052"/>
                </a:lnTo>
                <a:lnTo>
                  <a:pt x="2032" y="6694"/>
                </a:lnTo>
                <a:lnTo>
                  <a:pt x="1375" y="6454"/>
                </a:lnTo>
                <a:lnTo>
                  <a:pt x="1076" y="6395"/>
                </a:lnTo>
                <a:lnTo>
                  <a:pt x="837" y="6395"/>
                </a:lnTo>
                <a:lnTo>
                  <a:pt x="658" y="6454"/>
                </a:lnTo>
                <a:lnTo>
                  <a:pt x="479" y="6634"/>
                </a:lnTo>
                <a:lnTo>
                  <a:pt x="359" y="6873"/>
                </a:lnTo>
                <a:lnTo>
                  <a:pt x="240" y="7291"/>
                </a:lnTo>
                <a:lnTo>
                  <a:pt x="120" y="7829"/>
                </a:lnTo>
                <a:lnTo>
                  <a:pt x="60" y="8367"/>
                </a:lnTo>
                <a:lnTo>
                  <a:pt x="1" y="9502"/>
                </a:lnTo>
                <a:lnTo>
                  <a:pt x="1" y="10757"/>
                </a:lnTo>
                <a:lnTo>
                  <a:pt x="180" y="12012"/>
                </a:lnTo>
                <a:lnTo>
                  <a:pt x="419" y="13207"/>
                </a:lnTo>
                <a:lnTo>
                  <a:pt x="598" y="13804"/>
                </a:lnTo>
                <a:lnTo>
                  <a:pt x="837" y="14402"/>
                </a:lnTo>
                <a:lnTo>
                  <a:pt x="1076" y="14940"/>
                </a:lnTo>
                <a:lnTo>
                  <a:pt x="1315" y="15418"/>
                </a:lnTo>
                <a:lnTo>
                  <a:pt x="1674" y="15896"/>
                </a:lnTo>
                <a:lnTo>
                  <a:pt x="2032" y="16374"/>
                </a:lnTo>
                <a:lnTo>
                  <a:pt x="2391" y="16792"/>
                </a:lnTo>
                <a:lnTo>
                  <a:pt x="2809" y="17210"/>
                </a:lnTo>
                <a:lnTo>
                  <a:pt x="3227" y="17569"/>
                </a:lnTo>
                <a:lnTo>
                  <a:pt x="3705" y="17927"/>
                </a:lnTo>
                <a:lnTo>
                  <a:pt x="4243" y="18226"/>
                </a:lnTo>
                <a:lnTo>
                  <a:pt x="4721" y="18525"/>
                </a:lnTo>
                <a:lnTo>
                  <a:pt x="5319" y="18764"/>
                </a:lnTo>
                <a:lnTo>
                  <a:pt x="5857" y="19003"/>
                </a:lnTo>
                <a:lnTo>
                  <a:pt x="6574" y="19182"/>
                </a:lnTo>
                <a:lnTo>
                  <a:pt x="6932" y="19302"/>
                </a:lnTo>
                <a:lnTo>
                  <a:pt x="7291" y="19421"/>
                </a:lnTo>
                <a:lnTo>
                  <a:pt x="7649" y="19601"/>
                </a:lnTo>
                <a:lnTo>
                  <a:pt x="7769" y="19660"/>
                </a:lnTo>
                <a:lnTo>
                  <a:pt x="7829" y="19840"/>
                </a:lnTo>
                <a:lnTo>
                  <a:pt x="7888" y="20258"/>
                </a:lnTo>
                <a:lnTo>
                  <a:pt x="7888" y="20736"/>
                </a:lnTo>
                <a:lnTo>
                  <a:pt x="7888" y="21393"/>
                </a:lnTo>
                <a:lnTo>
                  <a:pt x="7888" y="23066"/>
                </a:lnTo>
                <a:lnTo>
                  <a:pt x="7948" y="23903"/>
                </a:lnTo>
                <a:lnTo>
                  <a:pt x="8068" y="24620"/>
                </a:lnTo>
                <a:lnTo>
                  <a:pt x="8127" y="24919"/>
                </a:lnTo>
                <a:lnTo>
                  <a:pt x="8247" y="25158"/>
                </a:lnTo>
                <a:lnTo>
                  <a:pt x="8426" y="25337"/>
                </a:lnTo>
                <a:lnTo>
                  <a:pt x="8605" y="25457"/>
                </a:lnTo>
                <a:lnTo>
                  <a:pt x="8665" y="25457"/>
                </a:lnTo>
                <a:lnTo>
                  <a:pt x="8785" y="25277"/>
                </a:lnTo>
                <a:lnTo>
                  <a:pt x="8844" y="24680"/>
                </a:lnTo>
                <a:lnTo>
                  <a:pt x="8904" y="23843"/>
                </a:lnTo>
                <a:lnTo>
                  <a:pt x="8964" y="22827"/>
                </a:lnTo>
                <a:lnTo>
                  <a:pt x="8904" y="20796"/>
                </a:lnTo>
                <a:lnTo>
                  <a:pt x="8904" y="19660"/>
                </a:lnTo>
                <a:lnTo>
                  <a:pt x="10159" y="19660"/>
                </a:lnTo>
                <a:lnTo>
                  <a:pt x="11533" y="19601"/>
                </a:lnTo>
                <a:lnTo>
                  <a:pt x="12968" y="19362"/>
                </a:lnTo>
                <a:lnTo>
                  <a:pt x="14402" y="19063"/>
                </a:lnTo>
                <a:lnTo>
                  <a:pt x="15836" y="18585"/>
                </a:lnTo>
                <a:lnTo>
                  <a:pt x="16493" y="18346"/>
                </a:lnTo>
                <a:lnTo>
                  <a:pt x="17091" y="17987"/>
                </a:lnTo>
                <a:lnTo>
                  <a:pt x="17748" y="17688"/>
                </a:lnTo>
                <a:lnTo>
                  <a:pt x="18286" y="17330"/>
                </a:lnTo>
                <a:lnTo>
                  <a:pt x="18824" y="16912"/>
                </a:lnTo>
                <a:lnTo>
                  <a:pt x="19302" y="16434"/>
                </a:lnTo>
                <a:lnTo>
                  <a:pt x="19660" y="16015"/>
                </a:lnTo>
                <a:lnTo>
                  <a:pt x="20019" y="15597"/>
                </a:lnTo>
                <a:lnTo>
                  <a:pt x="20317" y="15059"/>
                </a:lnTo>
                <a:lnTo>
                  <a:pt x="20616" y="14581"/>
                </a:lnTo>
                <a:lnTo>
                  <a:pt x="20855" y="14043"/>
                </a:lnTo>
                <a:lnTo>
                  <a:pt x="21034" y="13506"/>
                </a:lnTo>
                <a:lnTo>
                  <a:pt x="21333" y="12370"/>
                </a:lnTo>
                <a:lnTo>
                  <a:pt x="21513" y="11354"/>
                </a:lnTo>
                <a:lnTo>
                  <a:pt x="21632" y="10697"/>
                </a:lnTo>
                <a:lnTo>
                  <a:pt x="21692" y="10040"/>
                </a:lnTo>
                <a:lnTo>
                  <a:pt x="21692" y="9323"/>
                </a:lnTo>
                <a:lnTo>
                  <a:pt x="21632" y="8665"/>
                </a:lnTo>
                <a:lnTo>
                  <a:pt x="21513" y="8128"/>
                </a:lnTo>
                <a:lnTo>
                  <a:pt x="21393" y="7889"/>
                </a:lnTo>
                <a:lnTo>
                  <a:pt x="21274" y="7709"/>
                </a:lnTo>
                <a:lnTo>
                  <a:pt x="21034" y="7530"/>
                </a:lnTo>
                <a:lnTo>
                  <a:pt x="20736" y="7411"/>
                </a:lnTo>
                <a:lnTo>
                  <a:pt x="19959" y="7411"/>
                </a:lnTo>
                <a:lnTo>
                  <a:pt x="19063" y="7530"/>
                </a:lnTo>
                <a:lnTo>
                  <a:pt x="18106" y="7769"/>
                </a:lnTo>
                <a:lnTo>
                  <a:pt x="17150" y="8068"/>
                </a:lnTo>
                <a:lnTo>
                  <a:pt x="16254" y="8426"/>
                </a:lnTo>
                <a:lnTo>
                  <a:pt x="14939" y="8964"/>
                </a:lnTo>
                <a:lnTo>
                  <a:pt x="14939" y="8008"/>
                </a:lnTo>
                <a:lnTo>
                  <a:pt x="14820" y="7052"/>
                </a:lnTo>
                <a:lnTo>
                  <a:pt x="14700" y="6096"/>
                </a:lnTo>
                <a:lnTo>
                  <a:pt x="14581" y="5140"/>
                </a:lnTo>
                <a:lnTo>
                  <a:pt x="14342" y="4184"/>
                </a:lnTo>
                <a:lnTo>
                  <a:pt x="14103" y="3287"/>
                </a:lnTo>
                <a:lnTo>
                  <a:pt x="13804" y="2391"/>
                </a:lnTo>
                <a:lnTo>
                  <a:pt x="13505" y="1495"/>
                </a:lnTo>
                <a:lnTo>
                  <a:pt x="13147" y="778"/>
                </a:lnTo>
                <a:lnTo>
                  <a:pt x="12968" y="479"/>
                </a:lnTo>
                <a:lnTo>
                  <a:pt x="12788" y="300"/>
                </a:lnTo>
                <a:lnTo>
                  <a:pt x="12609" y="120"/>
                </a:lnTo>
                <a:lnTo>
                  <a:pt x="12370" y="61"/>
                </a:lnTo>
                <a:lnTo>
                  <a:pt x="12191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118" name="Google Shape;118;p4"/>
          <p:cNvSpPr/>
          <p:nvPr/>
        </p:nvSpPr>
        <p:spPr>
          <a:xfrm rot="-2801932">
            <a:off x="8382646" y="1485228"/>
            <a:ext cx="796396" cy="937661"/>
          </a:xfrm>
          <a:custGeom>
            <a:avLst/>
            <a:gdLst/>
            <a:ahLst/>
            <a:cxnLst/>
            <a:rect l="l" t="t" r="r" b="b"/>
            <a:pathLst>
              <a:path w="27369" h="42965" extrusionOk="0">
                <a:moveTo>
                  <a:pt x="7709" y="23066"/>
                </a:moveTo>
                <a:lnTo>
                  <a:pt x="7530" y="23125"/>
                </a:lnTo>
                <a:lnTo>
                  <a:pt x="7350" y="23185"/>
                </a:lnTo>
                <a:lnTo>
                  <a:pt x="7291" y="23305"/>
                </a:lnTo>
                <a:lnTo>
                  <a:pt x="7231" y="23424"/>
                </a:lnTo>
                <a:lnTo>
                  <a:pt x="7231" y="23544"/>
                </a:lnTo>
                <a:lnTo>
                  <a:pt x="7231" y="23723"/>
                </a:lnTo>
                <a:lnTo>
                  <a:pt x="7350" y="24022"/>
                </a:lnTo>
                <a:lnTo>
                  <a:pt x="7589" y="24201"/>
                </a:lnTo>
                <a:lnTo>
                  <a:pt x="7709" y="24320"/>
                </a:lnTo>
                <a:lnTo>
                  <a:pt x="7948" y="24320"/>
                </a:lnTo>
                <a:lnTo>
                  <a:pt x="8067" y="24261"/>
                </a:lnTo>
                <a:lnTo>
                  <a:pt x="8187" y="24141"/>
                </a:lnTo>
                <a:lnTo>
                  <a:pt x="8306" y="23962"/>
                </a:lnTo>
                <a:lnTo>
                  <a:pt x="8366" y="23783"/>
                </a:lnTo>
                <a:lnTo>
                  <a:pt x="8366" y="23603"/>
                </a:lnTo>
                <a:lnTo>
                  <a:pt x="8306" y="23484"/>
                </a:lnTo>
                <a:lnTo>
                  <a:pt x="8247" y="23305"/>
                </a:lnTo>
                <a:lnTo>
                  <a:pt x="8187" y="23185"/>
                </a:lnTo>
                <a:lnTo>
                  <a:pt x="8067" y="23125"/>
                </a:lnTo>
                <a:lnTo>
                  <a:pt x="7888" y="23066"/>
                </a:lnTo>
                <a:close/>
                <a:moveTo>
                  <a:pt x="6633" y="25934"/>
                </a:moveTo>
                <a:lnTo>
                  <a:pt x="6514" y="25994"/>
                </a:lnTo>
                <a:lnTo>
                  <a:pt x="6335" y="26053"/>
                </a:lnTo>
                <a:lnTo>
                  <a:pt x="6215" y="26173"/>
                </a:lnTo>
                <a:lnTo>
                  <a:pt x="5976" y="26531"/>
                </a:lnTo>
                <a:lnTo>
                  <a:pt x="5856" y="26830"/>
                </a:lnTo>
                <a:lnTo>
                  <a:pt x="5856" y="27009"/>
                </a:lnTo>
                <a:lnTo>
                  <a:pt x="5916" y="27129"/>
                </a:lnTo>
                <a:lnTo>
                  <a:pt x="5976" y="27248"/>
                </a:lnTo>
                <a:lnTo>
                  <a:pt x="6096" y="27308"/>
                </a:lnTo>
                <a:lnTo>
                  <a:pt x="6215" y="27308"/>
                </a:lnTo>
                <a:lnTo>
                  <a:pt x="6454" y="27248"/>
                </a:lnTo>
                <a:lnTo>
                  <a:pt x="6813" y="27129"/>
                </a:lnTo>
                <a:lnTo>
                  <a:pt x="6932" y="27069"/>
                </a:lnTo>
                <a:lnTo>
                  <a:pt x="7052" y="26950"/>
                </a:lnTo>
                <a:lnTo>
                  <a:pt x="7111" y="26830"/>
                </a:lnTo>
                <a:lnTo>
                  <a:pt x="7171" y="26651"/>
                </a:lnTo>
                <a:lnTo>
                  <a:pt x="7171" y="26531"/>
                </a:lnTo>
                <a:lnTo>
                  <a:pt x="7111" y="26352"/>
                </a:lnTo>
                <a:lnTo>
                  <a:pt x="6932" y="26113"/>
                </a:lnTo>
                <a:lnTo>
                  <a:pt x="6813" y="25994"/>
                </a:lnTo>
                <a:lnTo>
                  <a:pt x="6633" y="25934"/>
                </a:lnTo>
                <a:close/>
                <a:moveTo>
                  <a:pt x="8545" y="28981"/>
                </a:moveTo>
                <a:lnTo>
                  <a:pt x="8366" y="29041"/>
                </a:lnTo>
                <a:lnTo>
                  <a:pt x="8247" y="29161"/>
                </a:lnTo>
                <a:lnTo>
                  <a:pt x="8127" y="29340"/>
                </a:lnTo>
                <a:lnTo>
                  <a:pt x="8127" y="29459"/>
                </a:lnTo>
                <a:lnTo>
                  <a:pt x="8127" y="29639"/>
                </a:lnTo>
                <a:lnTo>
                  <a:pt x="8306" y="29818"/>
                </a:lnTo>
                <a:lnTo>
                  <a:pt x="8486" y="29937"/>
                </a:lnTo>
                <a:lnTo>
                  <a:pt x="8665" y="29937"/>
                </a:lnTo>
                <a:lnTo>
                  <a:pt x="8844" y="29878"/>
                </a:lnTo>
                <a:lnTo>
                  <a:pt x="8964" y="29818"/>
                </a:lnTo>
                <a:lnTo>
                  <a:pt x="9083" y="29639"/>
                </a:lnTo>
                <a:lnTo>
                  <a:pt x="9083" y="29459"/>
                </a:lnTo>
                <a:lnTo>
                  <a:pt x="9024" y="29220"/>
                </a:lnTo>
                <a:lnTo>
                  <a:pt x="8844" y="29041"/>
                </a:lnTo>
                <a:lnTo>
                  <a:pt x="8725" y="28981"/>
                </a:lnTo>
                <a:close/>
                <a:moveTo>
                  <a:pt x="5976" y="29280"/>
                </a:moveTo>
                <a:lnTo>
                  <a:pt x="5797" y="29400"/>
                </a:lnTo>
                <a:lnTo>
                  <a:pt x="5617" y="29579"/>
                </a:lnTo>
                <a:lnTo>
                  <a:pt x="5558" y="29758"/>
                </a:lnTo>
                <a:lnTo>
                  <a:pt x="5558" y="29997"/>
                </a:lnTo>
                <a:lnTo>
                  <a:pt x="5617" y="30117"/>
                </a:lnTo>
                <a:lnTo>
                  <a:pt x="5677" y="30176"/>
                </a:lnTo>
                <a:lnTo>
                  <a:pt x="5797" y="30236"/>
                </a:lnTo>
                <a:lnTo>
                  <a:pt x="6096" y="30236"/>
                </a:lnTo>
                <a:lnTo>
                  <a:pt x="6215" y="30176"/>
                </a:lnTo>
                <a:lnTo>
                  <a:pt x="6394" y="29997"/>
                </a:lnTo>
                <a:lnTo>
                  <a:pt x="6394" y="29818"/>
                </a:lnTo>
                <a:lnTo>
                  <a:pt x="6335" y="29519"/>
                </a:lnTo>
                <a:lnTo>
                  <a:pt x="6275" y="29400"/>
                </a:lnTo>
                <a:lnTo>
                  <a:pt x="6155" y="29340"/>
                </a:lnTo>
                <a:lnTo>
                  <a:pt x="6096" y="29280"/>
                </a:lnTo>
                <a:close/>
                <a:moveTo>
                  <a:pt x="2869" y="29818"/>
                </a:moveTo>
                <a:lnTo>
                  <a:pt x="2749" y="29878"/>
                </a:lnTo>
                <a:lnTo>
                  <a:pt x="2570" y="30057"/>
                </a:lnTo>
                <a:lnTo>
                  <a:pt x="2510" y="30296"/>
                </a:lnTo>
                <a:lnTo>
                  <a:pt x="2510" y="30595"/>
                </a:lnTo>
                <a:lnTo>
                  <a:pt x="2570" y="30834"/>
                </a:lnTo>
                <a:lnTo>
                  <a:pt x="2630" y="30893"/>
                </a:lnTo>
                <a:lnTo>
                  <a:pt x="2749" y="30953"/>
                </a:lnTo>
                <a:lnTo>
                  <a:pt x="2869" y="31013"/>
                </a:lnTo>
                <a:lnTo>
                  <a:pt x="2988" y="31013"/>
                </a:lnTo>
                <a:lnTo>
                  <a:pt x="3227" y="30953"/>
                </a:lnTo>
                <a:lnTo>
                  <a:pt x="3407" y="30834"/>
                </a:lnTo>
                <a:lnTo>
                  <a:pt x="3526" y="30714"/>
                </a:lnTo>
                <a:lnTo>
                  <a:pt x="3646" y="30535"/>
                </a:lnTo>
                <a:lnTo>
                  <a:pt x="3705" y="30356"/>
                </a:lnTo>
                <a:lnTo>
                  <a:pt x="3646" y="30176"/>
                </a:lnTo>
                <a:lnTo>
                  <a:pt x="3526" y="30057"/>
                </a:lnTo>
                <a:lnTo>
                  <a:pt x="3347" y="29878"/>
                </a:lnTo>
                <a:lnTo>
                  <a:pt x="3167" y="29818"/>
                </a:lnTo>
                <a:close/>
                <a:moveTo>
                  <a:pt x="3227" y="32806"/>
                </a:moveTo>
                <a:lnTo>
                  <a:pt x="3048" y="32925"/>
                </a:lnTo>
                <a:lnTo>
                  <a:pt x="2928" y="33104"/>
                </a:lnTo>
                <a:lnTo>
                  <a:pt x="2869" y="33284"/>
                </a:lnTo>
                <a:lnTo>
                  <a:pt x="2809" y="33523"/>
                </a:lnTo>
                <a:lnTo>
                  <a:pt x="2869" y="33702"/>
                </a:lnTo>
                <a:lnTo>
                  <a:pt x="2988" y="33821"/>
                </a:lnTo>
                <a:lnTo>
                  <a:pt x="3227" y="33881"/>
                </a:lnTo>
                <a:lnTo>
                  <a:pt x="3466" y="33881"/>
                </a:lnTo>
                <a:lnTo>
                  <a:pt x="3646" y="33762"/>
                </a:lnTo>
                <a:lnTo>
                  <a:pt x="3765" y="33582"/>
                </a:lnTo>
                <a:lnTo>
                  <a:pt x="3825" y="33403"/>
                </a:lnTo>
                <a:lnTo>
                  <a:pt x="3885" y="33164"/>
                </a:lnTo>
                <a:lnTo>
                  <a:pt x="3825" y="32985"/>
                </a:lnTo>
                <a:lnTo>
                  <a:pt x="3646" y="32865"/>
                </a:lnTo>
                <a:lnTo>
                  <a:pt x="3466" y="32806"/>
                </a:lnTo>
                <a:close/>
                <a:moveTo>
                  <a:pt x="6932" y="32746"/>
                </a:moveTo>
                <a:lnTo>
                  <a:pt x="6633" y="32865"/>
                </a:lnTo>
                <a:lnTo>
                  <a:pt x="6454" y="33045"/>
                </a:lnTo>
                <a:lnTo>
                  <a:pt x="6335" y="33224"/>
                </a:lnTo>
                <a:lnTo>
                  <a:pt x="6335" y="33463"/>
                </a:lnTo>
                <a:lnTo>
                  <a:pt x="6335" y="33642"/>
                </a:lnTo>
                <a:lnTo>
                  <a:pt x="6454" y="33821"/>
                </a:lnTo>
                <a:lnTo>
                  <a:pt x="6633" y="33941"/>
                </a:lnTo>
                <a:lnTo>
                  <a:pt x="6872" y="33941"/>
                </a:lnTo>
                <a:lnTo>
                  <a:pt x="7111" y="33881"/>
                </a:lnTo>
                <a:lnTo>
                  <a:pt x="7350" y="33702"/>
                </a:lnTo>
                <a:lnTo>
                  <a:pt x="7470" y="33463"/>
                </a:lnTo>
                <a:lnTo>
                  <a:pt x="7470" y="33284"/>
                </a:lnTo>
                <a:lnTo>
                  <a:pt x="7410" y="33045"/>
                </a:lnTo>
                <a:lnTo>
                  <a:pt x="7291" y="32865"/>
                </a:lnTo>
                <a:lnTo>
                  <a:pt x="7171" y="32806"/>
                </a:lnTo>
                <a:lnTo>
                  <a:pt x="6932" y="32746"/>
                </a:lnTo>
                <a:close/>
                <a:moveTo>
                  <a:pt x="9263" y="34658"/>
                </a:moveTo>
                <a:lnTo>
                  <a:pt x="9024" y="34778"/>
                </a:lnTo>
                <a:lnTo>
                  <a:pt x="8904" y="34957"/>
                </a:lnTo>
                <a:lnTo>
                  <a:pt x="8844" y="35076"/>
                </a:lnTo>
                <a:lnTo>
                  <a:pt x="8844" y="35196"/>
                </a:lnTo>
                <a:lnTo>
                  <a:pt x="8904" y="35315"/>
                </a:lnTo>
                <a:lnTo>
                  <a:pt x="9024" y="35435"/>
                </a:lnTo>
                <a:lnTo>
                  <a:pt x="9203" y="35674"/>
                </a:lnTo>
                <a:lnTo>
                  <a:pt x="9382" y="35734"/>
                </a:lnTo>
                <a:lnTo>
                  <a:pt x="9442" y="35734"/>
                </a:lnTo>
                <a:lnTo>
                  <a:pt x="9502" y="35674"/>
                </a:lnTo>
                <a:lnTo>
                  <a:pt x="9681" y="35315"/>
                </a:lnTo>
                <a:lnTo>
                  <a:pt x="9741" y="35136"/>
                </a:lnTo>
                <a:lnTo>
                  <a:pt x="9741" y="34957"/>
                </a:lnTo>
                <a:lnTo>
                  <a:pt x="9741" y="34837"/>
                </a:lnTo>
                <a:lnTo>
                  <a:pt x="9681" y="34718"/>
                </a:lnTo>
                <a:lnTo>
                  <a:pt x="9561" y="34658"/>
                </a:lnTo>
                <a:close/>
                <a:moveTo>
                  <a:pt x="5558" y="35196"/>
                </a:moveTo>
                <a:lnTo>
                  <a:pt x="5199" y="35315"/>
                </a:lnTo>
                <a:lnTo>
                  <a:pt x="5020" y="35495"/>
                </a:lnTo>
                <a:lnTo>
                  <a:pt x="4841" y="35793"/>
                </a:lnTo>
                <a:lnTo>
                  <a:pt x="4781" y="36092"/>
                </a:lnTo>
                <a:lnTo>
                  <a:pt x="4781" y="36331"/>
                </a:lnTo>
                <a:lnTo>
                  <a:pt x="4841" y="36570"/>
                </a:lnTo>
                <a:lnTo>
                  <a:pt x="4960" y="36690"/>
                </a:lnTo>
                <a:lnTo>
                  <a:pt x="5020" y="36750"/>
                </a:lnTo>
                <a:lnTo>
                  <a:pt x="5139" y="36690"/>
                </a:lnTo>
                <a:lnTo>
                  <a:pt x="5378" y="36510"/>
                </a:lnTo>
                <a:lnTo>
                  <a:pt x="5617" y="36451"/>
                </a:lnTo>
                <a:lnTo>
                  <a:pt x="5916" y="36271"/>
                </a:lnTo>
                <a:lnTo>
                  <a:pt x="6155" y="36092"/>
                </a:lnTo>
                <a:lnTo>
                  <a:pt x="6275" y="35853"/>
                </a:lnTo>
                <a:lnTo>
                  <a:pt x="6275" y="35674"/>
                </a:lnTo>
                <a:lnTo>
                  <a:pt x="6215" y="35435"/>
                </a:lnTo>
                <a:lnTo>
                  <a:pt x="6036" y="35315"/>
                </a:lnTo>
                <a:lnTo>
                  <a:pt x="5797" y="35196"/>
                </a:lnTo>
                <a:close/>
                <a:moveTo>
                  <a:pt x="6574" y="38004"/>
                </a:moveTo>
                <a:lnTo>
                  <a:pt x="6155" y="38064"/>
                </a:lnTo>
                <a:lnTo>
                  <a:pt x="5916" y="38124"/>
                </a:lnTo>
                <a:lnTo>
                  <a:pt x="5737" y="38243"/>
                </a:lnTo>
                <a:lnTo>
                  <a:pt x="5617" y="38363"/>
                </a:lnTo>
                <a:lnTo>
                  <a:pt x="5498" y="38542"/>
                </a:lnTo>
                <a:lnTo>
                  <a:pt x="5378" y="38901"/>
                </a:lnTo>
                <a:lnTo>
                  <a:pt x="5378" y="39199"/>
                </a:lnTo>
                <a:lnTo>
                  <a:pt x="5378" y="39319"/>
                </a:lnTo>
                <a:lnTo>
                  <a:pt x="5498" y="39438"/>
                </a:lnTo>
                <a:lnTo>
                  <a:pt x="5558" y="39558"/>
                </a:lnTo>
                <a:lnTo>
                  <a:pt x="5737" y="39618"/>
                </a:lnTo>
                <a:lnTo>
                  <a:pt x="5856" y="39618"/>
                </a:lnTo>
                <a:lnTo>
                  <a:pt x="6036" y="39558"/>
                </a:lnTo>
                <a:lnTo>
                  <a:pt x="6275" y="39438"/>
                </a:lnTo>
                <a:lnTo>
                  <a:pt x="6514" y="39319"/>
                </a:lnTo>
                <a:lnTo>
                  <a:pt x="6753" y="39080"/>
                </a:lnTo>
                <a:lnTo>
                  <a:pt x="6872" y="38841"/>
                </a:lnTo>
                <a:lnTo>
                  <a:pt x="6992" y="38602"/>
                </a:lnTo>
                <a:lnTo>
                  <a:pt x="6992" y="38363"/>
                </a:lnTo>
                <a:lnTo>
                  <a:pt x="6992" y="38184"/>
                </a:lnTo>
                <a:lnTo>
                  <a:pt x="6813" y="38004"/>
                </a:lnTo>
                <a:close/>
                <a:moveTo>
                  <a:pt x="12370" y="38243"/>
                </a:moveTo>
                <a:lnTo>
                  <a:pt x="12250" y="38303"/>
                </a:lnTo>
                <a:lnTo>
                  <a:pt x="12131" y="38363"/>
                </a:lnTo>
                <a:lnTo>
                  <a:pt x="11892" y="38662"/>
                </a:lnTo>
                <a:lnTo>
                  <a:pt x="11772" y="39020"/>
                </a:lnTo>
                <a:lnTo>
                  <a:pt x="11713" y="39379"/>
                </a:lnTo>
                <a:lnTo>
                  <a:pt x="11772" y="39678"/>
                </a:lnTo>
                <a:lnTo>
                  <a:pt x="11832" y="39797"/>
                </a:lnTo>
                <a:lnTo>
                  <a:pt x="11952" y="39857"/>
                </a:lnTo>
                <a:lnTo>
                  <a:pt x="12191" y="39857"/>
                </a:lnTo>
                <a:lnTo>
                  <a:pt x="12370" y="39737"/>
                </a:lnTo>
                <a:lnTo>
                  <a:pt x="12549" y="39498"/>
                </a:lnTo>
                <a:lnTo>
                  <a:pt x="12788" y="39140"/>
                </a:lnTo>
                <a:lnTo>
                  <a:pt x="12848" y="38901"/>
                </a:lnTo>
                <a:lnTo>
                  <a:pt x="12908" y="38662"/>
                </a:lnTo>
                <a:lnTo>
                  <a:pt x="12908" y="38482"/>
                </a:lnTo>
                <a:lnTo>
                  <a:pt x="12848" y="38303"/>
                </a:lnTo>
                <a:lnTo>
                  <a:pt x="12669" y="38243"/>
                </a:lnTo>
                <a:close/>
                <a:moveTo>
                  <a:pt x="9442" y="38721"/>
                </a:moveTo>
                <a:lnTo>
                  <a:pt x="9203" y="38781"/>
                </a:lnTo>
                <a:lnTo>
                  <a:pt x="9024" y="38901"/>
                </a:lnTo>
                <a:lnTo>
                  <a:pt x="8844" y="39080"/>
                </a:lnTo>
                <a:lnTo>
                  <a:pt x="8784" y="39259"/>
                </a:lnTo>
                <a:lnTo>
                  <a:pt x="8784" y="39498"/>
                </a:lnTo>
                <a:lnTo>
                  <a:pt x="8844" y="39678"/>
                </a:lnTo>
                <a:lnTo>
                  <a:pt x="8964" y="39857"/>
                </a:lnTo>
                <a:lnTo>
                  <a:pt x="9203" y="39917"/>
                </a:lnTo>
                <a:lnTo>
                  <a:pt x="9442" y="39917"/>
                </a:lnTo>
                <a:lnTo>
                  <a:pt x="9621" y="39797"/>
                </a:lnTo>
                <a:lnTo>
                  <a:pt x="9800" y="39558"/>
                </a:lnTo>
                <a:lnTo>
                  <a:pt x="9860" y="39379"/>
                </a:lnTo>
                <a:lnTo>
                  <a:pt x="9860" y="39140"/>
                </a:lnTo>
                <a:lnTo>
                  <a:pt x="9800" y="38901"/>
                </a:lnTo>
                <a:lnTo>
                  <a:pt x="9681" y="38781"/>
                </a:lnTo>
                <a:lnTo>
                  <a:pt x="9442" y="38721"/>
                </a:lnTo>
                <a:close/>
                <a:moveTo>
                  <a:pt x="18465" y="5259"/>
                </a:moveTo>
                <a:lnTo>
                  <a:pt x="18764" y="5318"/>
                </a:lnTo>
                <a:lnTo>
                  <a:pt x="19062" y="5498"/>
                </a:lnTo>
                <a:lnTo>
                  <a:pt x="19421" y="5737"/>
                </a:lnTo>
                <a:lnTo>
                  <a:pt x="19660" y="5976"/>
                </a:lnTo>
                <a:lnTo>
                  <a:pt x="19899" y="6334"/>
                </a:lnTo>
                <a:lnTo>
                  <a:pt x="20078" y="6693"/>
                </a:lnTo>
                <a:lnTo>
                  <a:pt x="20198" y="7171"/>
                </a:lnTo>
                <a:lnTo>
                  <a:pt x="20317" y="7649"/>
                </a:lnTo>
                <a:lnTo>
                  <a:pt x="20437" y="8127"/>
                </a:lnTo>
                <a:lnTo>
                  <a:pt x="20437" y="8605"/>
                </a:lnTo>
                <a:lnTo>
                  <a:pt x="20497" y="9621"/>
                </a:lnTo>
                <a:lnTo>
                  <a:pt x="20437" y="10636"/>
                </a:lnTo>
                <a:lnTo>
                  <a:pt x="20258" y="13086"/>
                </a:lnTo>
                <a:lnTo>
                  <a:pt x="20138" y="14341"/>
                </a:lnTo>
                <a:lnTo>
                  <a:pt x="20138" y="15536"/>
                </a:lnTo>
                <a:lnTo>
                  <a:pt x="20138" y="16791"/>
                </a:lnTo>
                <a:lnTo>
                  <a:pt x="20258" y="17986"/>
                </a:lnTo>
                <a:lnTo>
                  <a:pt x="20377" y="18584"/>
                </a:lnTo>
                <a:lnTo>
                  <a:pt x="20497" y="19181"/>
                </a:lnTo>
                <a:lnTo>
                  <a:pt x="20676" y="19779"/>
                </a:lnTo>
                <a:lnTo>
                  <a:pt x="20915" y="20377"/>
                </a:lnTo>
                <a:lnTo>
                  <a:pt x="21273" y="21094"/>
                </a:lnTo>
                <a:lnTo>
                  <a:pt x="21632" y="21691"/>
                </a:lnTo>
                <a:lnTo>
                  <a:pt x="22110" y="22229"/>
                </a:lnTo>
                <a:lnTo>
                  <a:pt x="22588" y="22707"/>
                </a:lnTo>
                <a:lnTo>
                  <a:pt x="23604" y="23723"/>
                </a:lnTo>
                <a:lnTo>
                  <a:pt x="24142" y="24201"/>
                </a:lnTo>
                <a:lnTo>
                  <a:pt x="24679" y="24739"/>
                </a:lnTo>
                <a:lnTo>
                  <a:pt x="25157" y="25336"/>
                </a:lnTo>
                <a:lnTo>
                  <a:pt x="25516" y="25934"/>
                </a:lnTo>
                <a:lnTo>
                  <a:pt x="25875" y="26591"/>
                </a:lnTo>
                <a:lnTo>
                  <a:pt x="26114" y="27308"/>
                </a:lnTo>
                <a:lnTo>
                  <a:pt x="26293" y="27965"/>
                </a:lnTo>
                <a:lnTo>
                  <a:pt x="26412" y="28683"/>
                </a:lnTo>
                <a:lnTo>
                  <a:pt x="26472" y="29459"/>
                </a:lnTo>
                <a:lnTo>
                  <a:pt x="26412" y="30176"/>
                </a:lnTo>
                <a:lnTo>
                  <a:pt x="26353" y="30953"/>
                </a:lnTo>
                <a:lnTo>
                  <a:pt x="26173" y="31670"/>
                </a:lnTo>
                <a:lnTo>
                  <a:pt x="25934" y="32447"/>
                </a:lnTo>
                <a:lnTo>
                  <a:pt x="25695" y="33224"/>
                </a:lnTo>
                <a:lnTo>
                  <a:pt x="25337" y="34001"/>
                </a:lnTo>
                <a:lnTo>
                  <a:pt x="24978" y="34778"/>
                </a:lnTo>
                <a:lnTo>
                  <a:pt x="24560" y="35495"/>
                </a:lnTo>
                <a:lnTo>
                  <a:pt x="24142" y="36212"/>
                </a:lnTo>
                <a:lnTo>
                  <a:pt x="23604" y="36929"/>
                </a:lnTo>
                <a:lnTo>
                  <a:pt x="23126" y="37586"/>
                </a:lnTo>
                <a:lnTo>
                  <a:pt x="22528" y="38243"/>
                </a:lnTo>
                <a:lnTo>
                  <a:pt x="21931" y="38841"/>
                </a:lnTo>
                <a:lnTo>
                  <a:pt x="21333" y="39379"/>
                </a:lnTo>
                <a:lnTo>
                  <a:pt x="20736" y="39857"/>
                </a:lnTo>
                <a:lnTo>
                  <a:pt x="20078" y="40335"/>
                </a:lnTo>
                <a:lnTo>
                  <a:pt x="19421" y="40693"/>
                </a:lnTo>
                <a:lnTo>
                  <a:pt x="18943" y="40932"/>
                </a:lnTo>
                <a:lnTo>
                  <a:pt x="18405" y="41171"/>
                </a:lnTo>
                <a:lnTo>
                  <a:pt x="17867" y="41351"/>
                </a:lnTo>
                <a:lnTo>
                  <a:pt x="17270" y="41470"/>
                </a:lnTo>
                <a:lnTo>
                  <a:pt x="16075" y="41649"/>
                </a:lnTo>
                <a:lnTo>
                  <a:pt x="14880" y="41709"/>
                </a:lnTo>
                <a:lnTo>
                  <a:pt x="13684" y="41709"/>
                </a:lnTo>
                <a:lnTo>
                  <a:pt x="12489" y="41590"/>
                </a:lnTo>
                <a:lnTo>
                  <a:pt x="11354" y="41470"/>
                </a:lnTo>
                <a:lnTo>
                  <a:pt x="10219" y="41291"/>
                </a:lnTo>
                <a:lnTo>
                  <a:pt x="9024" y="40992"/>
                </a:lnTo>
                <a:lnTo>
                  <a:pt x="7888" y="40634"/>
                </a:lnTo>
                <a:lnTo>
                  <a:pt x="6753" y="40215"/>
                </a:lnTo>
                <a:lnTo>
                  <a:pt x="5737" y="39678"/>
                </a:lnTo>
                <a:lnTo>
                  <a:pt x="4721" y="39080"/>
                </a:lnTo>
                <a:lnTo>
                  <a:pt x="4243" y="38721"/>
                </a:lnTo>
                <a:lnTo>
                  <a:pt x="3765" y="38303"/>
                </a:lnTo>
                <a:lnTo>
                  <a:pt x="3347" y="37885"/>
                </a:lnTo>
                <a:lnTo>
                  <a:pt x="2988" y="37467"/>
                </a:lnTo>
                <a:lnTo>
                  <a:pt x="2570" y="36989"/>
                </a:lnTo>
                <a:lnTo>
                  <a:pt x="2271" y="36451"/>
                </a:lnTo>
                <a:lnTo>
                  <a:pt x="2510" y="36451"/>
                </a:lnTo>
                <a:lnTo>
                  <a:pt x="2689" y="36331"/>
                </a:lnTo>
                <a:lnTo>
                  <a:pt x="2809" y="36271"/>
                </a:lnTo>
                <a:lnTo>
                  <a:pt x="2869" y="36092"/>
                </a:lnTo>
                <a:lnTo>
                  <a:pt x="2928" y="35973"/>
                </a:lnTo>
                <a:lnTo>
                  <a:pt x="2928" y="35793"/>
                </a:lnTo>
                <a:lnTo>
                  <a:pt x="2809" y="35495"/>
                </a:lnTo>
                <a:lnTo>
                  <a:pt x="2570" y="35256"/>
                </a:lnTo>
                <a:lnTo>
                  <a:pt x="2450" y="35196"/>
                </a:lnTo>
                <a:lnTo>
                  <a:pt x="2331" y="35136"/>
                </a:lnTo>
                <a:lnTo>
                  <a:pt x="2152" y="35136"/>
                </a:lnTo>
                <a:lnTo>
                  <a:pt x="2032" y="35256"/>
                </a:lnTo>
                <a:lnTo>
                  <a:pt x="1913" y="35375"/>
                </a:lnTo>
                <a:lnTo>
                  <a:pt x="1793" y="35554"/>
                </a:lnTo>
                <a:lnTo>
                  <a:pt x="1494" y="34897"/>
                </a:lnTo>
                <a:lnTo>
                  <a:pt x="1255" y="34240"/>
                </a:lnTo>
                <a:lnTo>
                  <a:pt x="1136" y="33582"/>
                </a:lnTo>
                <a:lnTo>
                  <a:pt x="1076" y="32925"/>
                </a:lnTo>
                <a:lnTo>
                  <a:pt x="1076" y="32268"/>
                </a:lnTo>
                <a:lnTo>
                  <a:pt x="1136" y="31670"/>
                </a:lnTo>
                <a:lnTo>
                  <a:pt x="1255" y="31013"/>
                </a:lnTo>
                <a:lnTo>
                  <a:pt x="1375" y="30415"/>
                </a:lnTo>
                <a:lnTo>
                  <a:pt x="1614" y="29818"/>
                </a:lnTo>
                <a:lnTo>
                  <a:pt x="1853" y="29220"/>
                </a:lnTo>
                <a:lnTo>
                  <a:pt x="2450" y="28025"/>
                </a:lnTo>
                <a:lnTo>
                  <a:pt x="3227" y="26890"/>
                </a:lnTo>
                <a:lnTo>
                  <a:pt x="4064" y="25755"/>
                </a:lnTo>
                <a:lnTo>
                  <a:pt x="4960" y="24619"/>
                </a:lnTo>
                <a:lnTo>
                  <a:pt x="5916" y="23484"/>
                </a:lnTo>
                <a:lnTo>
                  <a:pt x="7769" y="21273"/>
                </a:lnTo>
                <a:lnTo>
                  <a:pt x="8605" y="20197"/>
                </a:lnTo>
                <a:lnTo>
                  <a:pt x="9382" y="19062"/>
                </a:lnTo>
                <a:lnTo>
                  <a:pt x="10039" y="17927"/>
                </a:lnTo>
                <a:lnTo>
                  <a:pt x="10278" y="17389"/>
                </a:lnTo>
                <a:lnTo>
                  <a:pt x="10517" y="16791"/>
                </a:lnTo>
                <a:lnTo>
                  <a:pt x="11115" y="14819"/>
                </a:lnTo>
                <a:lnTo>
                  <a:pt x="11772" y="12788"/>
                </a:lnTo>
                <a:lnTo>
                  <a:pt x="12131" y="11772"/>
                </a:lnTo>
                <a:lnTo>
                  <a:pt x="12549" y="10816"/>
                </a:lnTo>
                <a:lnTo>
                  <a:pt x="13087" y="9919"/>
                </a:lnTo>
                <a:lnTo>
                  <a:pt x="13684" y="9083"/>
                </a:lnTo>
                <a:lnTo>
                  <a:pt x="14342" y="8366"/>
                </a:lnTo>
                <a:lnTo>
                  <a:pt x="14700" y="8067"/>
                </a:lnTo>
                <a:lnTo>
                  <a:pt x="15059" y="7828"/>
                </a:lnTo>
                <a:lnTo>
                  <a:pt x="15477" y="7589"/>
                </a:lnTo>
                <a:lnTo>
                  <a:pt x="15895" y="7350"/>
                </a:lnTo>
                <a:lnTo>
                  <a:pt x="16373" y="7230"/>
                </a:lnTo>
                <a:lnTo>
                  <a:pt x="16851" y="7171"/>
                </a:lnTo>
                <a:lnTo>
                  <a:pt x="17270" y="7171"/>
                </a:lnTo>
                <a:lnTo>
                  <a:pt x="17808" y="7230"/>
                </a:lnTo>
                <a:lnTo>
                  <a:pt x="18345" y="7290"/>
                </a:lnTo>
                <a:lnTo>
                  <a:pt x="18525" y="7290"/>
                </a:lnTo>
                <a:lnTo>
                  <a:pt x="18644" y="7230"/>
                </a:lnTo>
                <a:lnTo>
                  <a:pt x="18823" y="7051"/>
                </a:lnTo>
                <a:lnTo>
                  <a:pt x="18823" y="6932"/>
                </a:lnTo>
                <a:lnTo>
                  <a:pt x="18764" y="6812"/>
                </a:lnTo>
                <a:lnTo>
                  <a:pt x="18584" y="6693"/>
                </a:lnTo>
                <a:lnTo>
                  <a:pt x="18166" y="6513"/>
                </a:lnTo>
                <a:lnTo>
                  <a:pt x="17808" y="6454"/>
                </a:lnTo>
                <a:lnTo>
                  <a:pt x="17927" y="5856"/>
                </a:lnTo>
                <a:lnTo>
                  <a:pt x="18047" y="5617"/>
                </a:lnTo>
                <a:lnTo>
                  <a:pt x="18166" y="5378"/>
                </a:lnTo>
                <a:lnTo>
                  <a:pt x="18286" y="5259"/>
                </a:lnTo>
                <a:close/>
                <a:moveTo>
                  <a:pt x="19899" y="0"/>
                </a:moveTo>
                <a:lnTo>
                  <a:pt x="19720" y="120"/>
                </a:lnTo>
                <a:lnTo>
                  <a:pt x="19540" y="299"/>
                </a:lnTo>
                <a:lnTo>
                  <a:pt x="19122" y="777"/>
                </a:lnTo>
                <a:lnTo>
                  <a:pt x="18704" y="1315"/>
                </a:lnTo>
                <a:lnTo>
                  <a:pt x="18345" y="1912"/>
                </a:lnTo>
                <a:lnTo>
                  <a:pt x="17927" y="2689"/>
                </a:lnTo>
                <a:lnTo>
                  <a:pt x="17449" y="3585"/>
                </a:lnTo>
                <a:lnTo>
                  <a:pt x="17210" y="4004"/>
                </a:lnTo>
                <a:lnTo>
                  <a:pt x="17031" y="4422"/>
                </a:lnTo>
                <a:lnTo>
                  <a:pt x="16911" y="4661"/>
                </a:lnTo>
                <a:lnTo>
                  <a:pt x="16732" y="4960"/>
                </a:lnTo>
                <a:lnTo>
                  <a:pt x="16134" y="5796"/>
                </a:lnTo>
                <a:lnTo>
                  <a:pt x="15477" y="6513"/>
                </a:lnTo>
                <a:lnTo>
                  <a:pt x="15238" y="6752"/>
                </a:lnTo>
                <a:lnTo>
                  <a:pt x="15059" y="6932"/>
                </a:lnTo>
                <a:lnTo>
                  <a:pt x="14521" y="7171"/>
                </a:lnTo>
                <a:lnTo>
                  <a:pt x="14043" y="7529"/>
                </a:lnTo>
                <a:lnTo>
                  <a:pt x="13625" y="7888"/>
                </a:lnTo>
                <a:lnTo>
                  <a:pt x="13206" y="8306"/>
                </a:lnTo>
                <a:lnTo>
                  <a:pt x="12728" y="8784"/>
                </a:lnTo>
                <a:lnTo>
                  <a:pt x="12370" y="9262"/>
                </a:lnTo>
                <a:lnTo>
                  <a:pt x="12011" y="9800"/>
                </a:lnTo>
                <a:lnTo>
                  <a:pt x="11713" y="10397"/>
                </a:lnTo>
                <a:lnTo>
                  <a:pt x="11175" y="11533"/>
                </a:lnTo>
                <a:lnTo>
                  <a:pt x="10756" y="12788"/>
                </a:lnTo>
                <a:lnTo>
                  <a:pt x="9980" y="15238"/>
                </a:lnTo>
                <a:lnTo>
                  <a:pt x="9621" y="16492"/>
                </a:lnTo>
                <a:lnTo>
                  <a:pt x="9143" y="17628"/>
                </a:lnTo>
                <a:lnTo>
                  <a:pt x="8545" y="18703"/>
                </a:lnTo>
                <a:lnTo>
                  <a:pt x="7948" y="19719"/>
                </a:lnTo>
                <a:lnTo>
                  <a:pt x="7231" y="20675"/>
                </a:lnTo>
                <a:lnTo>
                  <a:pt x="6454" y="21631"/>
                </a:lnTo>
                <a:lnTo>
                  <a:pt x="4900" y="23424"/>
                </a:lnTo>
                <a:lnTo>
                  <a:pt x="3287" y="25217"/>
                </a:lnTo>
                <a:lnTo>
                  <a:pt x="2510" y="26173"/>
                </a:lnTo>
                <a:lnTo>
                  <a:pt x="1853" y="27189"/>
                </a:lnTo>
                <a:lnTo>
                  <a:pt x="1196" y="28205"/>
                </a:lnTo>
                <a:lnTo>
                  <a:pt x="718" y="29280"/>
                </a:lnTo>
                <a:lnTo>
                  <a:pt x="299" y="30415"/>
                </a:lnTo>
                <a:lnTo>
                  <a:pt x="180" y="31013"/>
                </a:lnTo>
                <a:lnTo>
                  <a:pt x="60" y="31611"/>
                </a:lnTo>
                <a:lnTo>
                  <a:pt x="0" y="32208"/>
                </a:lnTo>
                <a:lnTo>
                  <a:pt x="0" y="32806"/>
                </a:lnTo>
                <a:lnTo>
                  <a:pt x="60" y="33403"/>
                </a:lnTo>
                <a:lnTo>
                  <a:pt x="120" y="34061"/>
                </a:lnTo>
                <a:lnTo>
                  <a:pt x="239" y="34658"/>
                </a:lnTo>
                <a:lnTo>
                  <a:pt x="419" y="35256"/>
                </a:lnTo>
                <a:lnTo>
                  <a:pt x="598" y="35793"/>
                </a:lnTo>
                <a:lnTo>
                  <a:pt x="837" y="36331"/>
                </a:lnTo>
                <a:lnTo>
                  <a:pt x="1136" y="36869"/>
                </a:lnTo>
                <a:lnTo>
                  <a:pt x="1435" y="37407"/>
                </a:lnTo>
                <a:lnTo>
                  <a:pt x="1793" y="37885"/>
                </a:lnTo>
                <a:lnTo>
                  <a:pt x="2152" y="38363"/>
                </a:lnTo>
                <a:lnTo>
                  <a:pt x="2988" y="39199"/>
                </a:lnTo>
                <a:lnTo>
                  <a:pt x="3944" y="39976"/>
                </a:lnTo>
                <a:lnTo>
                  <a:pt x="4960" y="40634"/>
                </a:lnTo>
                <a:lnTo>
                  <a:pt x="6036" y="41231"/>
                </a:lnTo>
                <a:lnTo>
                  <a:pt x="7052" y="41649"/>
                </a:lnTo>
                <a:lnTo>
                  <a:pt x="8127" y="42008"/>
                </a:lnTo>
                <a:lnTo>
                  <a:pt x="9203" y="42366"/>
                </a:lnTo>
                <a:lnTo>
                  <a:pt x="10338" y="42606"/>
                </a:lnTo>
                <a:lnTo>
                  <a:pt x="11473" y="42785"/>
                </a:lnTo>
                <a:lnTo>
                  <a:pt x="12609" y="42904"/>
                </a:lnTo>
                <a:lnTo>
                  <a:pt x="13744" y="42964"/>
                </a:lnTo>
                <a:lnTo>
                  <a:pt x="14880" y="42904"/>
                </a:lnTo>
                <a:lnTo>
                  <a:pt x="16015" y="42785"/>
                </a:lnTo>
                <a:lnTo>
                  <a:pt x="17090" y="42546"/>
                </a:lnTo>
                <a:lnTo>
                  <a:pt x="18166" y="42247"/>
                </a:lnTo>
                <a:lnTo>
                  <a:pt x="19242" y="41888"/>
                </a:lnTo>
                <a:lnTo>
                  <a:pt x="20258" y="41351"/>
                </a:lnTo>
                <a:lnTo>
                  <a:pt x="21214" y="40813"/>
                </a:lnTo>
                <a:lnTo>
                  <a:pt x="22110" y="40096"/>
                </a:lnTo>
                <a:lnTo>
                  <a:pt x="22887" y="39319"/>
                </a:lnTo>
                <a:lnTo>
                  <a:pt x="23664" y="38482"/>
                </a:lnTo>
                <a:lnTo>
                  <a:pt x="24321" y="37586"/>
                </a:lnTo>
                <a:lnTo>
                  <a:pt x="24978" y="36630"/>
                </a:lnTo>
                <a:lnTo>
                  <a:pt x="25576" y="35674"/>
                </a:lnTo>
                <a:lnTo>
                  <a:pt x="26114" y="34598"/>
                </a:lnTo>
                <a:lnTo>
                  <a:pt x="26532" y="33582"/>
                </a:lnTo>
                <a:lnTo>
                  <a:pt x="26890" y="32447"/>
                </a:lnTo>
                <a:lnTo>
                  <a:pt x="27189" y="31372"/>
                </a:lnTo>
                <a:lnTo>
                  <a:pt x="27309" y="30236"/>
                </a:lnTo>
                <a:lnTo>
                  <a:pt x="27368" y="29161"/>
                </a:lnTo>
                <a:lnTo>
                  <a:pt x="27309" y="28085"/>
                </a:lnTo>
                <a:lnTo>
                  <a:pt x="27189" y="27547"/>
                </a:lnTo>
                <a:lnTo>
                  <a:pt x="27070" y="27009"/>
                </a:lnTo>
                <a:lnTo>
                  <a:pt x="26890" y="26531"/>
                </a:lnTo>
                <a:lnTo>
                  <a:pt x="26711" y="25994"/>
                </a:lnTo>
                <a:lnTo>
                  <a:pt x="26472" y="25516"/>
                </a:lnTo>
                <a:lnTo>
                  <a:pt x="26173" y="25037"/>
                </a:lnTo>
                <a:lnTo>
                  <a:pt x="25875" y="24559"/>
                </a:lnTo>
                <a:lnTo>
                  <a:pt x="25516" y="24081"/>
                </a:lnTo>
                <a:lnTo>
                  <a:pt x="25098" y="23663"/>
                </a:lnTo>
                <a:lnTo>
                  <a:pt x="24620" y="23185"/>
                </a:lnTo>
                <a:lnTo>
                  <a:pt x="24082" y="22707"/>
                </a:lnTo>
                <a:lnTo>
                  <a:pt x="23604" y="22229"/>
                </a:lnTo>
                <a:lnTo>
                  <a:pt x="23186" y="21691"/>
                </a:lnTo>
                <a:lnTo>
                  <a:pt x="22827" y="21213"/>
                </a:lnTo>
                <a:lnTo>
                  <a:pt x="22468" y="20675"/>
                </a:lnTo>
                <a:lnTo>
                  <a:pt x="22170" y="20138"/>
                </a:lnTo>
                <a:lnTo>
                  <a:pt x="21931" y="19540"/>
                </a:lnTo>
                <a:lnTo>
                  <a:pt x="21692" y="19002"/>
                </a:lnTo>
                <a:lnTo>
                  <a:pt x="21512" y="18405"/>
                </a:lnTo>
                <a:lnTo>
                  <a:pt x="21393" y="17807"/>
                </a:lnTo>
                <a:lnTo>
                  <a:pt x="21214" y="16552"/>
                </a:lnTo>
                <a:lnTo>
                  <a:pt x="21154" y="15238"/>
                </a:lnTo>
                <a:lnTo>
                  <a:pt x="21154" y="13804"/>
                </a:lnTo>
                <a:lnTo>
                  <a:pt x="21273" y="12608"/>
                </a:lnTo>
                <a:lnTo>
                  <a:pt x="21393" y="11174"/>
                </a:lnTo>
                <a:lnTo>
                  <a:pt x="21512" y="9680"/>
                </a:lnTo>
                <a:lnTo>
                  <a:pt x="21512" y="8963"/>
                </a:lnTo>
                <a:lnTo>
                  <a:pt x="21453" y="8187"/>
                </a:lnTo>
                <a:lnTo>
                  <a:pt x="21393" y="7469"/>
                </a:lnTo>
                <a:lnTo>
                  <a:pt x="21214" y="6812"/>
                </a:lnTo>
                <a:lnTo>
                  <a:pt x="21034" y="6155"/>
                </a:lnTo>
                <a:lnTo>
                  <a:pt x="20736" y="5617"/>
                </a:lnTo>
                <a:lnTo>
                  <a:pt x="20317" y="5079"/>
                </a:lnTo>
                <a:lnTo>
                  <a:pt x="19839" y="4661"/>
                </a:lnTo>
                <a:lnTo>
                  <a:pt x="19540" y="4482"/>
                </a:lnTo>
                <a:lnTo>
                  <a:pt x="19242" y="4362"/>
                </a:lnTo>
                <a:lnTo>
                  <a:pt x="18883" y="4243"/>
                </a:lnTo>
                <a:lnTo>
                  <a:pt x="18465" y="4123"/>
                </a:lnTo>
                <a:lnTo>
                  <a:pt x="18644" y="3765"/>
                </a:lnTo>
                <a:lnTo>
                  <a:pt x="18943" y="3287"/>
                </a:lnTo>
                <a:lnTo>
                  <a:pt x="19660" y="2211"/>
                </a:lnTo>
                <a:lnTo>
                  <a:pt x="19959" y="1673"/>
                </a:lnTo>
                <a:lnTo>
                  <a:pt x="20258" y="1135"/>
                </a:lnTo>
                <a:lnTo>
                  <a:pt x="20437" y="717"/>
                </a:lnTo>
                <a:lnTo>
                  <a:pt x="20437" y="478"/>
                </a:lnTo>
                <a:lnTo>
                  <a:pt x="20437" y="359"/>
                </a:lnTo>
                <a:lnTo>
                  <a:pt x="20377" y="120"/>
                </a:lnTo>
                <a:lnTo>
                  <a:pt x="20258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119" name="Google Shape;119;p4"/>
          <p:cNvSpPr/>
          <p:nvPr/>
        </p:nvSpPr>
        <p:spPr>
          <a:xfrm rot="5200625">
            <a:off x="4934347" y="-169101"/>
            <a:ext cx="935501" cy="765527"/>
          </a:xfrm>
          <a:custGeom>
            <a:avLst/>
            <a:gdLst/>
            <a:ahLst/>
            <a:cxnLst/>
            <a:rect l="l" t="t" r="r" b="b"/>
            <a:pathLst>
              <a:path w="32149" h="35077" extrusionOk="0">
                <a:moveTo>
                  <a:pt x="15656" y="13266"/>
                </a:moveTo>
                <a:lnTo>
                  <a:pt x="16791" y="13385"/>
                </a:lnTo>
                <a:lnTo>
                  <a:pt x="17688" y="13565"/>
                </a:lnTo>
                <a:lnTo>
                  <a:pt x="18524" y="13864"/>
                </a:lnTo>
                <a:lnTo>
                  <a:pt x="19301" y="14282"/>
                </a:lnTo>
                <a:lnTo>
                  <a:pt x="19660" y="14521"/>
                </a:lnTo>
                <a:lnTo>
                  <a:pt x="19958" y="14760"/>
                </a:lnTo>
                <a:lnTo>
                  <a:pt x="20257" y="15059"/>
                </a:lnTo>
                <a:lnTo>
                  <a:pt x="20496" y="15417"/>
                </a:lnTo>
                <a:lnTo>
                  <a:pt x="20675" y="15776"/>
                </a:lnTo>
                <a:lnTo>
                  <a:pt x="20795" y="16134"/>
                </a:lnTo>
                <a:lnTo>
                  <a:pt x="20914" y="16553"/>
                </a:lnTo>
                <a:lnTo>
                  <a:pt x="20914" y="16971"/>
                </a:lnTo>
                <a:lnTo>
                  <a:pt x="20855" y="17449"/>
                </a:lnTo>
                <a:lnTo>
                  <a:pt x="20735" y="17927"/>
                </a:lnTo>
                <a:lnTo>
                  <a:pt x="20496" y="18524"/>
                </a:lnTo>
                <a:lnTo>
                  <a:pt x="20197" y="19002"/>
                </a:lnTo>
                <a:lnTo>
                  <a:pt x="19899" y="19481"/>
                </a:lnTo>
                <a:lnTo>
                  <a:pt x="19540" y="19899"/>
                </a:lnTo>
                <a:lnTo>
                  <a:pt x="19122" y="20317"/>
                </a:lnTo>
                <a:lnTo>
                  <a:pt x="18644" y="20676"/>
                </a:lnTo>
                <a:lnTo>
                  <a:pt x="18166" y="20974"/>
                </a:lnTo>
                <a:lnTo>
                  <a:pt x="17688" y="21213"/>
                </a:lnTo>
                <a:lnTo>
                  <a:pt x="17150" y="21452"/>
                </a:lnTo>
                <a:lnTo>
                  <a:pt x="16612" y="21691"/>
                </a:lnTo>
                <a:lnTo>
                  <a:pt x="16015" y="21811"/>
                </a:lnTo>
                <a:lnTo>
                  <a:pt x="15477" y="21930"/>
                </a:lnTo>
                <a:lnTo>
                  <a:pt x="14879" y="21990"/>
                </a:lnTo>
                <a:lnTo>
                  <a:pt x="14341" y="22050"/>
                </a:lnTo>
                <a:lnTo>
                  <a:pt x="13206" y="22050"/>
                </a:lnTo>
                <a:lnTo>
                  <a:pt x="12608" y="21930"/>
                </a:lnTo>
                <a:lnTo>
                  <a:pt x="12071" y="21811"/>
                </a:lnTo>
                <a:lnTo>
                  <a:pt x="11533" y="21691"/>
                </a:lnTo>
                <a:lnTo>
                  <a:pt x="10995" y="21452"/>
                </a:lnTo>
                <a:lnTo>
                  <a:pt x="10517" y="21213"/>
                </a:lnTo>
                <a:lnTo>
                  <a:pt x="10039" y="20915"/>
                </a:lnTo>
                <a:lnTo>
                  <a:pt x="9621" y="20616"/>
                </a:lnTo>
                <a:lnTo>
                  <a:pt x="9202" y="20257"/>
                </a:lnTo>
                <a:lnTo>
                  <a:pt x="8904" y="19839"/>
                </a:lnTo>
                <a:lnTo>
                  <a:pt x="8665" y="19421"/>
                </a:lnTo>
                <a:lnTo>
                  <a:pt x="8485" y="19002"/>
                </a:lnTo>
                <a:lnTo>
                  <a:pt x="8426" y="18524"/>
                </a:lnTo>
                <a:lnTo>
                  <a:pt x="8426" y="18046"/>
                </a:lnTo>
                <a:lnTo>
                  <a:pt x="8545" y="17509"/>
                </a:lnTo>
                <a:lnTo>
                  <a:pt x="8784" y="16971"/>
                </a:lnTo>
                <a:lnTo>
                  <a:pt x="9143" y="16373"/>
                </a:lnTo>
                <a:lnTo>
                  <a:pt x="9501" y="15955"/>
                </a:lnTo>
                <a:lnTo>
                  <a:pt x="9860" y="15537"/>
                </a:lnTo>
                <a:lnTo>
                  <a:pt x="10278" y="15118"/>
                </a:lnTo>
                <a:lnTo>
                  <a:pt x="10696" y="14820"/>
                </a:lnTo>
                <a:lnTo>
                  <a:pt x="11115" y="14461"/>
                </a:lnTo>
                <a:lnTo>
                  <a:pt x="11593" y="14222"/>
                </a:lnTo>
                <a:lnTo>
                  <a:pt x="12071" y="13983"/>
                </a:lnTo>
                <a:lnTo>
                  <a:pt x="12549" y="13744"/>
                </a:lnTo>
                <a:lnTo>
                  <a:pt x="13027" y="13565"/>
                </a:lnTo>
                <a:lnTo>
                  <a:pt x="13565" y="13445"/>
                </a:lnTo>
                <a:lnTo>
                  <a:pt x="14043" y="13326"/>
                </a:lnTo>
                <a:lnTo>
                  <a:pt x="14580" y="13266"/>
                </a:lnTo>
                <a:close/>
                <a:moveTo>
                  <a:pt x="15716" y="12190"/>
                </a:moveTo>
                <a:lnTo>
                  <a:pt x="14640" y="12310"/>
                </a:lnTo>
                <a:lnTo>
                  <a:pt x="13565" y="12549"/>
                </a:lnTo>
                <a:lnTo>
                  <a:pt x="12489" y="12907"/>
                </a:lnTo>
                <a:lnTo>
                  <a:pt x="11473" y="13326"/>
                </a:lnTo>
                <a:lnTo>
                  <a:pt x="10935" y="13625"/>
                </a:lnTo>
                <a:lnTo>
                  <a:pt x="10398" y="13983"/>
                </a:lnTo>
                <a:lnTo>
                  <a:pt x="9860" y="14401"/>
                </a:lnTo>
                <a:lnTo>
                  <a:pt x="9382" y="14879"/>
                </a:lnTo>
                <a:lnTo>
                  <a:pt x="8904" y="15357"/>
                </a:lnTo>
                <a:lnTo>
                  <a:pt x="8485" y="15895"/>
                </a:lnTo>
                <a:lnTo>
                  <a:pt x="8127" y="16433"/>
                </a:lnTo>
                <a:lnTo>
                  <a:pt x="7828" y="17031"/>
                </a:lnTo>
                <a:lnTo>
                  <a:pt x="7649" y="17628"/>
                </a:lnTo>
                <a:lnTo>
                  <a:pt x="7470" y="18226"/>
                </a:lnTo>
                <a:lnTo>
                  <a:pt x="7470" y="18823"/>
                </a:lnTo>
                <a:lnTo>
                  <a:pt x="7529" y="19421"/>
                </a:lnTo>
                <a:lnTo>
                  <a:pt x="7649" y="19959"/>
                </a:lnTo>
                <a:lnTo>
                  <a:pt x="7948" y="20556"/>
                </a:lnTo>
                <a:lnTo>
                  <a:pt x="8366" y="21094"/>
                </a:lnTo>
                <a:lnTo>
                  <a:pt x="8963" y="21572"/>
                </a:lnTo>
                <a:lnTo>
                  <a:pt x="9501" y="21990"/>
                </a:lnTo>
                <a:lnTo>
                  <a:pt x="10099" y="22289"/>
                </a:lnTo>
                <a:lnTo>
                  <a:pt x="10696" y="22588"/>
                </a:lnTo>
                <a:lnTo>
                  <a:pt x="11354" y="22827"/>
                </a:lnTo>
                <a:lnTo>
                  <a:pt x="12011" y="22946"/>
                </a:lnTo>
                <a:lnTo>
                  <a:pt x="12668" y="23066"/>
                </a:lnTo>
                <a:lnTo>
                  <a:pt x="13385" y="23126"/>
                </a:lnTo>
                <a:lnTo>
                  <a:pt x="14102" y="23185"/>
                </a:lnTo>
                <a:lnTo>
                  <a:pt x="14760" y="23126"/>
                </a:lnTo>
                <a:lnTo>
                  <a:pt x="15477" y="23006"/>
                </a:lnTo>
                <a:lnTo>
                  <a:pt x="16134" y="22887"/>
                </a:lnTo>
                <a:lnTo>
                  <a:pt x="16791" y="22707"/>
                </a:lnTo>
                <a:lnTo>
                  <a:pt x="17449" y="22468"/>
                </a:lnTo>
                <a:lnTo>
                  <a:pt x="18046" y="22169"/>
                </a:lnTo>
                <a:lnTo>
                  <a:pt x="18644" y="21871"/>
                </a:lnTo>
                <a:lnTo>
                  <a:pt x="19182" y="21512"/>
                </a:lnTo>
                <a:lnTo>
                  <a:pt x="19660" y="21094"/>
                </a:lnTo>
                <a:lnTo>
                  <a:pt x="20138" y="20676"/>
                </a:lnTo>
                <a:lnTo>
                  <a:pt x="20556" y="20198"/>
                </a:lnTo>
                <a:lnTo>
                  <a:pt x="20914" y="19660"/>
                </a:lnTo>
                <a:lnTo>
                  <a:pt x="21213" y="19122"/>
                </a:lnTo>
                <a:lnTo>
                  <a:pt x="21452" y="18584"/>
                </a:lnTo>
                <a:lnTo>
                  <a:pt x="21691" y="18046"/>
                </a:lnTo>
                <a:lnTo>
                  <a:pt x="21811" y="17449"/>
                </a:lnTo>
                <a:lnTo>
                  <a:pt x="21871" y="16851"/>
                </a:lnTo>
                <a:lnTo>
                  <a:pt x="21871" y="16313"/>
                </a:lnTo>
                <a:lnTo>
                  <a:pt x="21811" y="15776"/>
                </a:lnTo>
                <a:lnTo>
                  <a:pt x="21632" y="15238"/>
                </a:lnTo>
                <a:lnTo>
                  <a:pt x="21333" y="14700"/>
                </a:lnTo>
                <a:lnTo>
                  <a:pt x="20974" y="14222"/>
                </a:lnTo>
                <a:lnTo>
                  <a:pt x="20556" y="13744"/>
                </a:lnTo>
                <a:lnTo>
                  <a:pt x="19958" y="13326"/>
                </a:lnTo>
                <a:lnTo>
                  <a:pt x="19480" y="13027"/>
                </a:lnTo>
                <a:lnTo>
                  <a:pt x="18943" y="12788"/>
                </a:lnTo>
                <a:lnTo>
                  <a:pt x="18405" y="12549"/>
                </a:lnTo>
                <a:lnTo>
                  <a:pt x="17867" y="12429"/>
                </a:lnTo>
                <a:lnTo>
                  <a:pt x="17329" y="12310"/>
                </a:lnTo>
                <a:lnTo>
                  <a:pt x="16791" y="12190"/>
                </a:lnTo>
                <a:close/>
                <a:moveTo>
                  <a:pt x="26651" y="897"/>
                </a:moveTo>
                <a:lnTo>
                  <a:pt x="26950" y="956"/>
                </a:lnTo>
                <a:lnTo>
                  <a:pt x="27249" y="1076"/>
                </a:lnTo>
                <a:lnTo>
                  <a:pt x="27547" y="1195"/>
                </a:lnTo>
                <a:lnTo>
                  <a:pt x="27786" y="1375"/>
                </a:lnTo>
                <a:lnTo>
                  <a:pt x="28264" y="1853"/>
                </a:lnTo>
                <a:lnTo>
                  <a:pt x="28683" y="2391"/>
                </a:lnTo>
                <a:lnTo>
                  <a:pt x="28981" y="2988"/>
                </a:lnTo>
                <a:lnTo>
                  <a:pt x="29161" y="3586"/>
                </a:lnTo>
                <a:lnTo>
                  <a:pt x="29220" y="4123"/>
                </a:lnTo>
                <a:lnTo>
                  <a:pt x="29220" y="4601"/>
                </a:lnTo>
                <a:lnTo>
                  <a:pt x="29161" y="5139"/>
                </a:lnTo>
                <a:lnTo>
                  <a:pt x="29101" y="5617"/>
                </a:lnTo>
                <a:lnTo>
                  <a:pt x="28862" y="6693"/>
                </a:lnTo>
                <a:lnTo>
                  <a:pt x="28503" y="7709"/>
                </a:lnTo>
                <a:lnTo>
                  <a:pt x="27727" y="9740"/>
                </a:lnTo>
                <a:lnTo>
                  <a:pt x="27308" y="10696"/>
                </a:lnTo>
                <a:lnTo>
                  <a:pt x="27010" y="11653"/>
                </a:lnTo>
                <a:lnTo>
                  <a:pt x="26472" y="13505"/>
                </a:lnTo>
                <a:lnTo>
                  <a:pt x="25994" y="15477"/>
                </a:lnTo>
                <a:lnTo>
                  <a:pt x="25575" y="17389"/>
                </a:lnTo>
                <a:lnTo>
                  <a:pt x="25038" y="19361"/>
                </a:lnTo>
                <a:lnTo>
                  <a:pt x="24679" y="20257"/>
                </a:lnTo>
                <a:lnTo>
                  <a:pt x="24380" y="21213"/>
                </a:lnTo>
                <a:lnTo>
                  <a:pt x="23962" y="22110"/>
                </a:lnTo>
                <a:lnTo>
                  <a:pt x="23544" y="23006"/>
                </a:lnTo>
                <a:lnTo>
                  <a:pt x="23006" y="23843"/>
                </a:lnTo>
                <a:lnTo>
                  <a:pt x="22468" y="24619"/>
                </a:lnTo>
                <a:lnTo>
                  <a:pt x="21811" y="25337"/>
                </a:lnTo>
                <a:lnTo>
                  <a:pt x="21094" y="26054"/>
                </a:lnTo>
                <a:lnTo>
                  <a:pt x="20377" y="26591"/>
                </a:lnTo>
                <a:lnTo>
                  <a:pt x="19719" y="27069"/>
                </a:lnTo>
                <a:lnTo>
                  <a:pt x="18943" y="27488"/>
                </a:lnTo>
                <a:lnTo>
                  <a:pt x="18166" y="27846"/>
                </a:lnTo>
                <a:lnTo>
                  <a:pt x="17389" y="28205"/>
                </a:lnTo>
                <a:lnTo>
                  <a:pt x="16612" y="28444"/>
                </a:lnTo>
                <a:lnTo>
                  <a:pt x="15776" y="28623"/>
                </a:lnTo>
                <a:lnTo>
                  <a:pt x="14939" y="28802"/>
                </a:lnTo>
                <a:lnTo>
                  <a:pt x="14102" y="28862"/>
                </a:lnTo>
                <a:lnTo>
                  <a:pt x="13206" y="28922"/>
                </a:lnTo>
                <a:lnTo>
                  <a:pt x="12369" y="28922"/>
                </a:lnTo>
                <a:lnTo>
                  <a:pt x="11533" y="28862"/>
                </a:lnTo>
                <a:lnTo>
                  <a:pt x="10637" y="28743"/>
                </a:lnTo>
                <a:lnTo>
                  <a:pt x="9800" y="28563"/>
                </a:lnTo>
                <a:lnTo>
                  <a:pt x="9023" y="28384"/>
                </a:lnTo>
                <a:lnTo>
                  <a:pt x="8187" y="28085"/>
                </a:lnTo>
                <a:lnTo>
                  <a:pt x="7350" y="27786"/>
                </a:lnTo>
                <a:lnTo>
                  <a:pt x="6513" y="27428"/>
                </a:lnTo>
                <a:lnTo>
                  <a:pt x="5737" y="26950"/>
                </a:lnTo>
                <a:lnTo>
                  <a:pt x="4960" y="26472"/>
                </a:lnTo>
                <a:lnTo>
                  <a:pt x="4243" y="25934"/>
                </a:lnTo>
                <a:lnTo>
                  <a:pt x="3585" y="25337"/>
                </a:lnTo>
                <a:lnTo>
                  <a:pt x="2988" y="24679"/>
                </a:lnTo>
                <a:lnTo>
                  <a:pt x="2450" y="24022"/>
                </a:lnTo>
                <a:lnTo>
                  <a:pt x="2032" y="23245"/>
                </a:lnTo>
                <a:lnTo>
                  <a:pt x="1673" y="22528"/>
                </a:lnTo>
                <a:lnTo>
                  <a:pt x="1374" y="21691"/>
                </a:lnTo>
                <a:lnTo>
                  <a:pt x="1255" y="20855"/>
                </a:lnTo>
                <a:lnTo>
                  <a:pt x="1195" y="20018"/>
                </a:lnTo>
                <a:lnTo>
                  <a:pt x="1315" y="19122"/>
                </a:lnTo>
                <a:lnTo>
                  <a:pt x="1494" y="18226"/>
                </a:lnTo>
                <a:lnTo>
                  <a:pt x="1853" y="17270"/>
                </a:lnTo>
                <a:lnTo>
                  <a:pt x="2331" y="16433"/>
                </a:lnTo>
                <a:lnTo>
                  <a:pt x="2868" y="15596"/>
                </a:lnTo>
                <a:lnTo>
                  <a:pt x="3406" y="14879"/>
                </a:lnTo>
                <a:lnTo>
                  <a:pt x="4063" y="14222"/>
                </a:lnTo>
                <a:lnTo>
                  <a:pt x="4781" y="13565"/>
                </a:lnTo>
                <a:lnTo>
                  <a:pt x="5498" y="13027"/>
                </a:lnTo>
                <a:lnTo>
                  <a:pt x="6334" y="12489"/>
                </a:lnTo>
                <a:lnTo>
                  <a:pt x="7111" y="11951"/>
                </a:lnTo>
                <a:lnTo>
                  <a:pt x="8844" y="11055"/>
                </a:lnTo>
                <a:lnTo>
                  <a:pt x="10577" y="10218"/>
                </a:lnTo>
                <a:lnTo>
                  <a:pt x="12310" y="9382"/>
                </a:lnTo>
                <a:lnTo>
                  <a:pt x="13983" y="8605"/>
                </a:lnTo>
                <a:lnTo>
                  <a:pt x="14879" y="8127"/>
                </a:lnTo>
                <a:lnTo>
                  <a:pt x="15716" y="7649"/>
                </a:lnTo>
                <a:lnTo>
                  <a:pt x="16552" y="7171"/>
                </a:lnTo>
                <a:lnTo>
                  <a:pt x="17329" y="6573"/>
                </a:lnTo>
                <a:lnTo>
                  <a:pt x="18106" y="6036"/>
                </a:lnTo>
                <a:lnTo>
                  <a:pt x="18883" y="5378"/>
                </a:lnTo>
                <a:lnTo>
                  <a:pt x="19600" y="4721"/>
                </a:lnTo>
                <a:lnTo>
                  <a:pt x="20257" y="4004"/>
                </a:lnTo>
                <a:lnTo>
                  <a:pt x="21273" y="2869"/>
                </a:lnTo>
                <a:lnTo>
                  <a:pt x="21811" y="2331"/>
                </a:lnTo>
                <a:lnTo>
                  <a:pt x="22408" y="1912"/>
                </a:lnTo>
                <a:lnTo>
                  <a:pt x="22767" y="1673"/>
                </a:lnTo>
                <a:lnTo>
                  <a:pt x="23066" y="1554"/>
                </a:lnTo>
                <a:lnTo>
                  <a:pt x="23484" y="1434"/>
                </a:lnTo>
                <a:lnTo>
                  <a:pt x="23842" y="1375"/>
                </a:lnTo>
                <a:lnTo>
                  <a:pt x="24201" y="1375"/>
                </a:lnTo>
                <a:lnTo>
                  <a:pt x="24739" y="1494"/>
                </a:lnTo>
                <a:lnTo>
                  <a:pt x="25157" y="1554"/>
                </a:lnTo>
                <a:lnTo>
                  <a:pt x="25336" y="1554"/>
                </a:lnTo>
                <a:lnTo>
                  <a:pt x="25456" y="1494"/>
                </a:lnTo>
                <a:lnTo>
                  <a:pt x="25456" y="1315"/>
                </a:lnTo>
                <a:lnTo>
                  <a:pt x="25336" y="1195"/>
                </a:lnTo>
                <a:lnTo>
                  <a:pt x="25635" y="1016"/>
                </a:lnTo>
                <a:lnTo>
                  <a:pt x="25994" y="897"/>
                </a:lnTo>
                <a:close/>
                <a:moveTo>
                  <a:pt x="29878" y="3287"/>
                </a:moveTo>
                <a:lnTo>
                  <a:pt x="30356" y="3705"/>
                </a:lnTo>
                <a:lnTo>
                  <a:pt x="30655" y="4243"/>
                </a:lnTo>
                <a:lnTo>
                  <a:pt x="30953" y="4781"/>
                </a:lnTo>
                <a:lnTo>
                  <a:pt x="31133" y="5319"/>
                </a:lnTo>
                <a:lnTo>
                  <a:pt x="31252" y="5916"/>
                </a:lnTo>
                <a:lnTo>
                  <a:pt x="31252" y="6514"/>
                </a:lnTo>
                <a:lnTo>
                  <a:pt x="31252" y="7171"/>
                </a:lnTo>
                <a:lnTo>
                  <a:pt x="31192" y="7828"/>
                </a:lnTo>
                <a:lnTo>
                  <a:pt x="31133" y="8426"/>
                </a:lnTo>
                <a:lnTo>
                  <a:pt x="30953" y="9083"/>
                </a:lnTo>
                <a:lnTo>
                  <a:pt x="30595" y="10338"/>
                </a:lnTo>
                <a:lnTo>
                  <a:pt x="30177" y="11533"/>
                </a:lnTo>
                <a:lnTo>
                  <a:pt x="29758" y="12609"/>
                </a:lnTo>
                <a:lnTo>
                  <a:pt x="29220" y="14103"/>
                </a:lnTo>
                <a:lnTo>
                  <a:pt x="28802" y="15596"/>
                </a:lnTo>
                <a:lnTo>
                  <a:pt x="28444" y="17090"/>
                </a:lnTo>
                <a:lnTo>
                  <a:pt x="28085" y="18644"/>
                </a:lnTo>
                <a:lnTo>
                  <a:pt x="27786" y="20138"/>
                </a:lnTo>
                <a:lnTo>
                  <a:pt x="27368" y="21691"/>
                </a:lnTo>
                <a:lnTo>
                  <a:pt x="26950" y="23185"/>
                </a:lnTo>
                <a:lnTo>
                  <a:pt x="26412" y="24619"/>
                </a:lnTo>
                <a:lnTo>
                  <a:pt x="25814" y="25815"/>
                </a:lnTo>
                <a:lnTo>
                  <a:pt x="25217" y="27010"/>
                </a:lnTo>
                <a:lnTo>
                  <a:pt x="24500" y="28085"/>
                </a:lnTo>
                <a:lnTo>
                  <a:pt x="23723" y="29161"/>
                </a:lnTo>
                <a:lnTo>
                  <a:pt x="22827" y="30117"/>
                </a:lnTo>
                <a:lnTo>
                  <a:pt x="21871" y="31013"/>
                </a:lnTo>
                <a:lnTo>
                  <a:pt x="20855" y="31850"/>
                </a:lnTo>
                <a:lnTo>
                  <a:pt x="19779" y="32567"/>
                </a:lnTo>
                <a:lnTo>
                  <a:pt x="19062" y="32925"/>
                </a:lnTo>
                <a:lnTo>
                  <a:pt x="18345" y="33224"/>
                </a:lnTo>
                <a:lnTo>
                  <a:pt x="17628" y="33523"/>
                </a:lnTo>
                <a:lnTo>
                  <a:pt x="16971" y="33702"/>
                </a:lnTo>
                <a:lnTo>
                  <a:pt x="16254" y="33882"/>
                </a:lnTo>
                <a:lnTo>
                  <a:pt x="15537" y="34001"/>
                </a:lnTo>
                <a:lnTo>
                  <a:pt x="14879" y="34061"/>
                </a:lnTo>
                <a:lnTo>
                  <a:pt x="14222" y="34121"/>
                </a:lnTo>
                <a:lnTo>
                  <a:pt x="13565" y="34061"/>
                </a:lnTo>
                <a:lnTo>
                  <a:pt x="12848" y="34001"/>
                </a:lnTo>
                <a:lnTo>
                  <a:pt x="12190" y="33941"/>
                </a:lnTo>
                <a:lnTo>
                  <a:pt x="11593" y="33762"/>
                </a:lnTo>
                <a:lnTo>
                  <a:pt x="10935" y="33642"/>
                </a:lnTo>
                <a:lnTo>
                  <a:pt x="10338" y="33403"/>
                </a:lnTo>
                <a:lnTo>
                  <a:pt x="9680" y="33164"/>
                </a:lnTo>
                <a:lnTo>
                  <a:pt x="9083" y="32866"/>
                </a:lnTo>
                <a:lnTo>
                  <a:pt x="7948" y="32208"/>
                </a:lnTo>
                <a:lnTo>
                  <a:pt x="6812" y="31432"/>
                </a:lnTo>
                <a:lnTo>
                  <a:pt x="5737" y="30535"/>
                </a:lnTo>
                <a:lnTo>
                  <a:pt x="4781" y="29519"/>
                </a:lnTo>
                <a:lnTo>
                  <a:pt x="3824" y="28444"/>
                </a:lnTo>
                <a:lnTo>
                  <a:pt x="2988" y="27249"/>
                </a:lnTo>
                <a:lnTo>
                  <a:pt x="2211" y="26054"/>
                </a:lnTo>
                <a:lnTo>
                  <a:pt x="1554" y="24739"/>
                </a:lnTo>
                <a:lnTo>
                  <a:pt x="1972" y="25277"/>
                </a:lnTo>
                <a:lnTo>
                  <a:pt x="2390" y="25815"/>
                </a:lnTo>
                <a:lnTo>
                  <a:pt x="2868" y="26293"/>
                </a:lnTo>
                <a:lnTo>
                  <a:pt x="3346" y="26711"/>
                </a:lnTo>
                <a:lnTo>
                  <a:pt x="3884" y="27189"/>
                </a:lnTo>
                <a:lnTo>
                  <a:pt x="4422" y="27547"/>
                </a:lnTo>
                <a:lnTo>
                  <a:pt x="5617" y="28265"/>
                </a:lnTo>
                <a:lnTo>
                  <a:pt x="6812" y="28862"/>
                </a:lnTo>
                <a:lnTo>
                  <a:pt x="8127" y="29340"/>
                </a:lnTo>
                <a:lnTo>
                  <a:pt x="9441" y="29699"/>
                </a:lnTo>
                <a:lnTo>
                  <a:pt x="10816" y="29938"/>
                </a:lnTo>
                <a:lnTo>
                  <a:pt x="12190" y="29997"/>
                </a:lnTo>
                <a:lnTo>
                  <a:pt x="13624" y="29997"/>
                </a:lnTo>
                <a:lnTo>
                  <a:pt x="14939" y="29878"/>
                </a:lnTo>
                <a:lnTo>
                  <a:pt x="16313" y="29579"/>
                </a:lnTo>
                <a:lnTo>
                  <a:pt x="17628" y="29221"/>
                </a:lnTo>
                <a:lnTo>
                  <a:pt x="18225" y="28982"/>
                </a:lnTo>
                <a:lnTo>
                  <a:pt x="18883" y="28683"/>
                </a:lnTo>
                <a:lnTo>
                  <a:pt x="19480" y="28384"/>
                </a:lnTo>
                <a:lnTo>
                  <a:pt x="20018" y="28026"/>
                </a:lnTo>
                <a:lnTo>
                  <a:pt x="20616" y="27667"/>
                </a:lnTo>
                <a:lnTo>
                  <a:pt x="21094" y="27249"/>
                </a:lnTo>
                <a:lnTo>
                  <a:pt x="21691" y="26771"/>
                </a:lnTo>
                <a:lnTo>
                  <a:pt x="22229" y="26173"/>
                </a:lnTo>
                <a:lnTo>
                  <a:pt x="22767" y="25635"/>
                </a:lnTo>
                <a:lnTo>
                  <a:pt x="23185" y="24978"/>
                </a:lnTo>
                <a:lnTo>
                  <a:pt x="23603" y="24380"/>
                </a:lnTo>
                <a:lnTo>
                  <a:pt x="24022" y="23723"/>
                </a:lnTo>
                <a:lnTo>
                  <a:pt x="24380" y="23066"/>
                </a:lnTo>
                <a:lnTo>
                  <a:pt x="24679" y="22349"/>
                </a:lnTo>
                <a:lnTo>
                  <a:pt x="25217" y="20915"/>
                </a:lnTo>
                <a:lnTo>
                  <a:pt x="25695" y="19481"/>
                </a:lnTo>
                <a:lnTo>
                  <a:pt x="26113" y="17987"/>
                </a:lnTo>
                <a:lnTo>
                  <a:pt x="26472" y="16493"/>
                </a:lnTo>
                <a:lnTo>
                  <a:pt x="27308" y="13027"/>
                </a:lnTo>
                <a:lnTo>
                  <a:pt x="27846" y="11354"/>
                </a:lnTo>
                <a:lnTo>
                  <a:pt x="28444" y="9681"/>
                </a:lnTo>
                <a:lnTo>
                  <a:pt x="29041" y="8127"/>
                </a:lnTo>
                <a:lnTo>
                  <a:pt x="29340" y="7350"/>
                </a:lnTo>
                <a:lnTo>
                  <a:pt x="29639" y="6514"/>
                </a:lnTo>
                <a:lnTo>
                  <a:pt x="29818" y="5737"/>
                </a:lnTo>
                <a:lnTo>
                  <a:pt x="29938" y="4960"/>
                </a:lnTo>
                <a:lnTo>
                  <a:pt x="29997" y="4123"/>
                </a:lnTo>
                <a:lnTo>
                  <a:pt x="29878" y="3287"/>
                </a:lnTo>
                <a:close/>
                <a:moveTo>
                  <a:pt x="26292" y="0"/>
                </a:moveTo>
                <a:lnTo>
                  <a:pt x="25994" y="60"/>
                </a:lnTo>
                <a:lnTo>
                  <a:pt x="25755" y="120"/>
                </a:lnTo>
                <a:lnTo>
                  <a:pt x="25336" y="359"/>
                </a:lnTo>
                <a:lnTo>
                  <a:pt x="24918" y="598"/>
                </a:lnTo>
                <a:lnTo>
                  <a:pt x="24500" y="777"/>
                </a:lnTo>
                <a:lnTo>
                  <a:pt x="24082" y="837"/>
                </a:lnTo>
                <a:lnTo>
                  <a:pt x="23245" y="837"/>
                </a:lnTo>
                <a:lnTo>
                  <a:pt x="23006" y="897"/>
                </a:lnTo>
                <a:lnTo>
                  <a:pt x="22767" y="956"/>
                </a:lnTo>
                <a:lnTo>
                  <a:pt x="22289" y="1195"/>
                </a:lnTo>
                <a:lnTo>
                  <a:pt x="21811" y="1434"/>
                </a:lnTo>
                <a:lnTo>
                  <a:pt x="21393" y="1793"/>
                </a:lnTo>
                <a:lnTo>
                  <a:pt x="20974" y="2151"/>
                </a:lnTo>
                <a:lnTo>
                  <a:pt x="20257" y="2928"/>
                </a:lnTo>
                <a:lnTo>
                  <a:pt x="19480" y="3705"/>
                </a:lnTo>
                <a:lnTo>
                  <a:pt x="18584" y="4601"/>
                </a:lnTo>
                <a:lnTo>
                  <a:pt x="17568" y="5378"/>
                </a:lnTo>
                <a:lnTo>
                  <a:pt x="16552" y="6095"/>
                </a:lnTo>
                <a:lnTo>
                  <a:pt x="15417" y="6753"/>
                </a:lnTo>
                <a:lnTo>
                  <a:pt x="14341" y="7350"/>
                </a:lnTo>
                <a:lnTo>
                  <a:pt x="13146" y="7948"/>
                </a:lnTo>
                <a:lnTo>
                  <a:pt x="10816" y="8964"/>
                </a:lnTo>
                <a:lnTo>
                  <a:pt x="8485" y="10099"/>
                </a:lnTo>
                <a:lnTo>
                  <a:pt x="7410" y="10637"/>
                </a:lnTo>
                <a:lnTo>
                  <a:pt x="6274" y="11294"/>
                </a:lnTo>
                <a:lnTo>
                  <a:pt x="5259" y="12011"/>
                </a:lnTo>
                <a:lnTo>
                  <a:pt x="4243" y="12788"/>
                </a:lnTo>
                <a:lnTo>
                  <a:pt x="3287" y="13625"/>
                </a:lnTo>
                <a:lnTo>
                  <a:pt x="2450" y="14581"/>
                </a:lnTo>
                <a:lnTo>
                  <a:pt x="2032" y="15059"/>
                </a:lnTo>
                <a:lnTo>
                  <a:pt x="1733" y="15596"/>
                </a:lnTo>
                <a:lnTo>
                  <a:pt x="1374" y="16134"/>
                </a:lnTo>
                <a:lnTo>
                  <a:pt x="1076" y="16732"/>
                </a:lnTo>
                <a:lnTo>
                  <a:pt x="837" y="17329"/>
                </a:lnTo>
                <a:lnTo>
                  <a:pt x="598" y="17927"/>
                </a:lnTo>
                <a:lnTo>
                  <a:pt x="418" y="18524"/>
                </a:lnTo>
                <a:lnTo>
                  <a:pt x="239" y="19182"/>
                </a:lnTo>
                <a:lnTo>
                  <a:pt x="120" y="19839"/>
                </a:lnTo>
                <a:lnTo>
                  <a:pt x="60" y="20496"/>
                </a:lnTo>
                <a:lnTo>
                  <a:pt x="0" y="21154"/>
                </a:lnTo>
                <a:lnTo>
                  <a:pt x="0" y="21751"/>
                </a:lnTo>
                <a:lnTo>
                  <a:pt x="0" y="22409"/>
                </a:lnTo>
                <a:lnTo>
                  <a:pt x="120" y="23006"/>
                </a:lnTo>
                <a:lnTo>
                  <a:pt x="239" y="23663"/>
                </a:lnTo>
                <a:lnTo>
                  <a:pt x="418" y="24261"/>
                </a:lnTo>
                <a:lnTo>
                  <a:pt x="956" y="25456"/>
                </a:lnTo>
                <a:lnTo>
                  <a:pt x="1554" y="26651"/>
                </a:lnTo>
                <a:lnTo>
                  <a:pt x="2331" y="27846"/>
                </a:lnTo>
                <a:lnTo>
                  <a:pt x="3167" y="29041"/>
                </a:lnTo>
                <a:lnTo>
                  <a:pt x="4063" y="30177"/>
                </a:lnTo>
                <a:lnTo>
                  <a:pt x="5020" y="31193"/>
                </a:lnTo>
                <a:lnTo>
                  <a:pt x="6035" y="32089"/>
                </a:lnTo>
                <a:lnTo>
                  <a:pt x="7051" y="32925"/>
                </a:lnTo>
                <a:lnTo>
                  <a:pt x="7589" y="33284"/>
                </a:lnTo>
                <a:lnTo>
                  <a:pt x="8187" y="33642"/>
                </a:lnTo>
                <a:lnTo>
                  <a:pt x="8784" y="33941"/>
                </a:lnTo>
                <a:lnTo>
                  <a:pt x="9322" y="34180"/>
                </a:lnTo>
                <a:lnTo>
                  <a:pt x="10517" y="34599"/>
                </a:lnTo>
                <a:lnTo>
                  <a:pt x="11712" y="34897"/>
                </a:lnTo>
                <a:lnTo>
                  <a:pt x="12907" y="35017"/>
                </a:lnTo>
                <a:lnTo>
                  <a:pt x="14162" y="35077"/>
                </a:lnTo>
                <a:lnTo>
                  <a:pt x="15357" y="34957"/>
                </a:lnTo>
                <a:lnTo>
                  <a:pt x="16552" y="34718"/>
                </a:lnTo>
                <a:lnTo>
                  <a:pt x="17688" y="34419"/>
                </a:lnTo>
                <a:lnTo>
                  <a:pt x="18823" y="33941"/>
                </a:lnTo>
                <a:lnTo>
                  <a:pt x="19958" y="33403"/>
                </a:lnTo>
                <a:lnTo>
                  <a:pt x="21034" y="32746"/>
                </a:lnTo>
                <a:lnTo>
                  <a:pt x="22050" y="32029"/>
                </a:lnTo>
                <a:lnTo>
                  <a:pt x="23006" y="31193"/>
                </a:lnTo>
                <a:lnTo>
                  <a:pt x="23902" y="30296"/>
                </a:lnTo>
                <a:lnTo>
                  <a:pt x="24679" y="29280"/>
                </a:lnTo>
                <a:lnTo>
                  <a:pt x="25575" y="28085"/>
                </a:lnTo>
                <a:lnTo>
                  <a:pt x="26292" y="26830"/>
                </a:lnTo>
                <a:lnTo>
                  <a:pt x="26890" y="25516"/>
                </a:lnTo>
                <a:lnTo>
                  <a:pt x="27428" y="24141"/>
                </a:lnTo>
                <a:lnTo>
                  <a:pt x="27846" y="22767"/>
                </a:lnTo>
                <a:lnTo>
                  <a:pt x="28264" y="21393"/>
                </a:lnTo>
                <a:lnTo>
                  <a:pt x="28922" y="18524"/>
                </a:lnTo>
                <a:lnTo>
                  <a:pt x="29280" y="17031"/>
                </a:lnTo>
                <a:lnTo>
                  <a:pt x="29699" y="15537"/>
                </a:lnTo>
                <a:lnTo>
                  <a:pt x="30117" y="14043"/>
                </a:lnTo>
                <a:lnTo>
                  <a:pt x="30655" y="12609"/>
                </a:lnTo>
                <a:lnTo>
                  <a:pt x="31252" y="11055"/>
                </a:lnTo>
                <a:lnTo>
                  <a:pt x="31551" y="10218"/>
                </a:lnTo>
                <a:lnTo>
                  <a:pt x="31790" y="9442"/>
                </a:lnTo>
                <a:lnTo>
                  <a:pt x="31969" y="8605"/>
                </a:lnTo>
                <a:lnTo>
                  <a:pt x="32089" y="7768"/>
                </a:lnTo>
                <a:lnTo>
                  <a:pt x="32148" y="6932"/>
                </a:lnTo>
                <a:lnTo>
                  <a:pt x="32089" y="6036"/>
                </a:lnTo>
                <a:lnTo>
                  <a:pt x="31969" y="5438"/>
                </a:lnTo>
                <a:lnTo>
                  <a:pt x="31790" y="4900"/>
                </a:lnTo>
                <a:lnTo>
                  <a:pt x="31611" y="4362"/>
                </a:lnTo>
                <a:lnTo>
                  <a:pt x="31372" y="3884"/>
                </a:lnTo>
                <a:lnTo>
                  <a:pt x="31073" y="3406"/>
                </a:lnTo>
                <a:lnTo>
                  <a:pt x="30714" y="2928"/>
                </a:lnTo>
                <a:lnTo>
                  <a:pt x="30296" y="2510"/>
                </a:lnTo>
                <a:lnTo>
                  <a:pt x="29878" y="2092"/>
                </a:lnTo>
                <a:lnTo>
                  <a:pt x="29101" y="1315"/>
                </a:lnTo>
                <a:lnTo>
                  <a:pt x="28742" y="956"/>
                </a:lnTo>
                <a:lnTo>
                  <a:pt x="28324" y="658"/>
                </a:lnTo>
                <a:lnTo>
                  <a:pt x="27846" y="359"/>
                </a:lnTo>
                <a:lnTo>
                  <a:pt x="27368" y="180"/>
                </a:lnTo>
                <a:lnTo>
                  <a:pt x="26830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120" name="Google Shape;120;p4"/>
          <p:cNvSpPr/>
          <p:nvPr/>
        </p:nvSpPr>
        <p:spPr>
          <a:xfrm rot="942660">
            <a:off x="4585377" y="5857452"/>
            <a:ext cx="833403" cy="646905"/>
          </a:xfrm>
          <a:custGeom>
            <a:avLst/>
            <a:gdLst/>
            <a:ahLst/>
            <a:cxnLst/>
            <a:rect l="l" t="t" r="r" b="b"/>
            <a:pathLst>
              <a:path w="38185" h="22230" extrusionOk="0">
                <a:moveTo>
                  <a:pt x="19481" y="6633"/>
                </a:moveTo>
                <a:lnTo>
                  <a:pt x="19003" y="6693"/>
                </a:lnTo>
                <a:lnTo>
                  <a:pt x="18465" y="6813"/>
                </a:lnTo>
                <a:lnTo>
                  <a:pt x="17808" y="7052"/>
                </a:lnTo>
                <a:lnTo>
                  <a:pt x="17509" y="7231"/>
                </a:lnTo>
                <a:lnTo>
                  <a:pt x="17270" y="7410"/>
                </a:lnTo>
                <a:lnTo>
                  <a:pt x="17151" y="7649"/>
                </a:lnTo>
                <a:lnTo>
                  <a:pt x="17151" y="7709"/>
                </a:lnTo>
                <a:lnTo>
                  <a:pt x="17151" y="7829"/>
                </a:lnTo>
                <a:lnTo>
                  <a:pt x="17330" y="8187"/>
                </a:lnTo>
                <a:lnTo>
                  <a:pt x="17569" y="8486"/>
                </a:lnTo>
                <a:lnTo>
                  <a:pt x="17868" y="8665"/>
                </a:lnTo>
                <a:lnTo>
                  <a:pt x="18226" y="8844"/>
                </a:lnTo>
                <a:lnTo>
                  <a:pt x="18645" y="8904"/>
                </a:lnTo>
                <a:lnTo>
                  <a:pt x="19123" y="8964"/>
                </a:lnTo>
                <a:lnTo>
                  <a:pt x="19601" y="8964"/>
                </a:lnTo>
                <a:lnTo>
                  <a:pt x="20079" y="8904"/>
                </a:lnTo>
                <a:lnTo>
                  <a:pt x="20975" y="8785"/>
                </a:lnTo>
                <a:lnTo>
                  <a:pt x="21752" y="8546"/>
                </a:lnTo>
                <a:lnTo>
                  <a:pt x="22051" y="8366"/>
                </a:lnTo>
                <a:lnTo>
                  <a:pt x="22230" y="8247"/>
                </a:lnTo>
                <a:lnTo>
                  <a:pt x="22349" y="8127"/>
                </a:lnTo>
                <a:lnTo>
                  <a:pt x="22290" y="7948"/>
                </a:lnTo>
                <a:lnTo>
                  <a:pt x="22409" y="8008"/>
                </a:lnTo>
                <a:lnTo>
                  <a:pt x="22529" y="7948"/>
                </a:lnTo>
                <a:lnTo>
                  <a:pt x="22708" y="7888"/>
                </a:lnTo>
                <a:lnTo>
                  <a:pt x="22768" y="7769"/>
                </a:lnTo>
                <a:lnTo>
                  <a:pt x="22768" y="7709"/>
                </a:lnTo>
                <a:lnTo>
                  <a:pt x="22768" y="7590"/>
                </a:lnTo>
                <a:lnTo>
                  <a:pt x="22708" y="7470"/>
                </a:lnTo>
                <a:lnTo>
                  <a:pt x="22290" y="7231"/>
                </a:lnTo>
                <a:lnTo>
                  <a:pt x="21871" y="6992"/>
                </a:lnTo>
                <a:lnTo>
                  <a:pt x="21393" y="6813"/>
                </a:lnTo>
                <a:lnTo>
                  <a:pt x="20915" y="6693"/>
                </a:lnTo>
                <a:lnTo>
                  <a:pt x="20437" y="6633"/>
                </a:lnTo>
                <a:close/>
                <a:moveTo>
                  <a:pt x="36452" y="1136"/>
                </a:moveTo>
                <a:lnTo>
                  <a:pt x="36033" y="1255"/>
                </a:lnTo>
                <a:lnTo>
                  <a:pt x="35555" y="1375"/>
                </a:lnTo>
                <a:lnTo>
                  <a:pt x="31253" y="2331"/>
                </a:lnTo>
                <a:lnTo>
                  <a:pt x="26951" y="3287"/>
                </a:lnTo>
                <a:lnTo>
                  <a:pt x="22648" y="4124"/>
                </a:lnTo>
                <a:lnTo>
                  <a:pt x="20437" y="4482"/>
                </a:lnTo>
                <a:lnTo>
                  <a:pt x="18286" y="4781"/>
                </a:lnTo>
                <a:lnTo>
                  <a:pt x="13804" y="5319"/>
                </a:lnTo>
                <a:lnTo>
                  <a:pt x="11593" y="5498"/>
                </a:lnTo>
                <a:lnTo>
                  <a:pt x="9323" y="5677"/>
                </a:lnTo>
                <a:lnTo>
                  <a:pt x="6873" y="5797"/>
                </a:lnTo>
                <a:lnTo>
                  <a:pt x="4363" y="5916"/>
                </a:lnTo>
                <a:lnTo>
                  <a:pt x="2092" y="6096"/>
                </a:lnTo>
                <a:lnTo>
                  <a:pt x="1256" y="6275"/>
                </a:lnTo>
                <a:lnTo>
                  <a:pt x="897" y="6394"/>
                </a:lnTo>
                <a:lnTo>
                  <a:pt x="838" y="6454"/>
                </a:lnTo>
                <a:lnTo>
                  <a:pt x="957" y="6514"/>
                </a:lnTo>
                <a:lnTo>
                  <a:pt x="2033" y="6633"/>
                </a:lnTo>
                <a:lnTo>
                  <a:pt x="1853" y="6872"/>
                </a:lnTo>
                <a:lnTo>
                  <a:pt x="1794" y="7171"/>
                </a:lnTo>
                <a:lnTo>
                  <a:pt x="1794" y="7530"/>
                </a:lnTo>
                <a:lnTo>
                  <a:pt x="1794" y="7948"/>
                </a:lnTo>
                <a:lnTo>
                  <a:pt x="1913" y="8366"/>
                </a:lnTo>
                <a:lnTo>
                  <a:pt x="2033" y="8844"/>
                </a:lnTo>
                <a:lnTo>
                  <a:pt x="2391" y="9741"/>
                </a:lnTo>
                <a:lnTo>
                  <a:pt x="2869" y="10697"/>
                </a:lnTo>
                <a:lnTo>
                  <a:pt x="3288" y="11533"/>
                </a:lnTo>
                <a:lnTo>
                  <a:pt x="4064" y="12728"/>
                </a:lnTo>
                <a:lnTo>
                  <a:pt x="4602" y="13386"/>
                </a:lnTo>
                <a:lnTo>
                  <a:pt x="5140" y="14043"/>
                </a:lnTo>
                <a:lnTo>
                  <a:pt x="5737" y="14700"/>
                </a:lnTo>
                <a:lnTo>
                  <a:pt x="6395" y="15298"/>
                </a:lnTo>
                <a:lnTo>
                  <a:pt x="7112" y="15836"/>
                </a:lnTo>
                <a:lnTo>
                  <a:pt x="7769" y="16374"/>
                </a:lnTo>
                <a:lnTo>
                  <a:pt x="8546" y="16852"/>
                </a:lnTo>
                <a:lnTo>
                  <a:pt x="9323" y="17270"/>
                </a:lnTo>
                <a:lnTo>
                  <a:pt x="10996" y="18106"/>
                </a:lnTo>
                <a:lnTo>
                  <a:pt x="12729" y="18823"/>
                </a:lnTo>
                <a:lnTo>
                  <a:pt x="14581" y="19421"/>
                </a:lnTo>
                <a:lnTo>
                  <a:pt x="16374" y="19899"/>
                </a:lnTo>
                <a:lnTo>
                  <a:pt x="17390" y="20078"/>
                </a:lnTo>
                <a:lnTo>
                  <a:pt x="18406" y="20138"/>
                </a:lnTo>
                <a:lnTo>
                  <a:pt x="19421" y="20198"/>
                </a:lnTo>
                <a:lnTo>
                  <a:pt x="20437" y="20258"/>
                </a:lnTo>
                <a:lnTo>
                  <a:pt x="21035" y="20138"/>
                </a:lnTo>
                <a:lnTo>
                  <a:pt x="21931" y="20019"/>
                </a:lnTo>
                <a:lnTo>
                  <a:pt x="23186" y="19780"/>
                </a:lnTo>
                <a:lnTo>
                  <a:pt x="22827" y="19600"/>
                </a:lnTo>
                <a:lnTo>
                  <a:pt x="22469" y="19541"/>
                </a:lnTo>
                <a:lnTo>
                  <a:pt x="22051" y="19481"/>
                </a:lnTo>
                <a:lnTo>
                  <a:pt x="21632" y="19481"/>
                </a:lnTo>
                <a:lnTo>
                  <a:pt x="20856" y="19600"/>
                </a:lnTo>
                <a:lnTo>
                  <a:pt x="20079" y="19660"/>
                </a:lnTo>
                <a:lnTo>
                  <a:pt x="19123" y="19600"/>
                </a:lnTo>
                <a:lnTo>
                  <a:pt x="18226" y="19541"/>
                </a:lnTo>
                <a:lnTo>
                  <a:pt x="17330" y="19421"/>
                </a:lnTo>
                <a:lnTo>
                  <a:pt x="16434" y="19242"/>
                </a:lnTo>
                <a:lnTo>
                  <a:pt x="14522" y="18764"/>
                </a:lnTo>
                <a:lnTo>
                  <a:pt x="13565" y="18465"/>
                </a:lnTo>
                <a:lnTo>
                  <a:pt x="12669" y="18166"/>
                </a:lnTo>
                <a:lnTo>
                  <a:pt x="11713" y="17748"/>
                </a:lnTo>
                <a:lnTo>
                  <a:pt x="10817" y="17389"/>
                </a:lnTo>
                <a:lnTo>
                  <a:pt x="9920" y="16911"/>
                </a:lnTo>
                <a:lnTo>
                  <a:pt x="9084" y="16493"/>
                </a:lnTo>
                <a:lnTo>
                  <a:pt x="8426" y="16075"/>
                </a:lnTo>
                <a:lnTo>
                  <a:pt x="7769" y="15597"/>
                </a:lnTo>
                <a:lnTo>
                  <a:pt x="7112" y="15119"/>
                </a:lnTo>
                <a:lnTo>
                  <a:pt x="6574" y="14581"/>
                </a:lnTo>
                <a:lnTo>
                  <a:pt x="5976" y="13983"/>
                </a:lnTo>
                <a:lnTo>
                  <a:pt x="5498" y="13446"/>
                </a:lnTo>
                <a:lnTo>
                  <a:pt x="4961" y="12788"/>
                </a:lnTo>
                <a:lnTo>
                  <a:pt x="4542" y="12131"/>
                </a:lnTo>
                <a:lnTo>
                  <a:pt x="4184" y="11533"/>
                </a:lnTo>
                <a:lnTo>
                  <a:pt x="3825" y="10876"/>
                </a:lnTo>
                <a:lnTo>
                  <a:pt x="3527" y="10278"/>
                </a:lnTo>
                <a:lnTo>
                  <a:pt x="3288" y="9621"/>
                </a:lnTo>
                <a:lnTo>
                  <a:pt x="3048" y="8844"/>
                </a:lnTo>
                <a:lnTo>
                  <a:pt x="2929" y="8068"/>
                </a:lnTo>
                <a:lnTo>
                  <a:pt x="2750" y="7350"/>
                </a:lnTo>
                <a:lnTo>
                  <a:pt x="2630" y="6992"/>
                </a:lnTo>
                <a:lnTo>
                  <a:pt x="2511" y="6633"/>
                </a:lnTo>
                <a:lnTo>
                  <a:pt x="4483" y="6633"/>
                </a:lnTo>
                <a:lnTo>
                  <a:pt x="6514" y="6454"/>
                </a:lnTo>
                <a:lnTo>
                  <a:pt x="7530" y="6335"/>
                </a:lnTo>
                <a:lnTo>
                  <a:pt x="8546" y="6275"/>
                </a:lnTo>
                <a:lnTo>
                  <a:pt x="9502" y="6275"/>
                </a:lnTo>
                <a:lnTo>
                  <a:pt x="10458" y="6394"/>
                </a:lnTo>
                <a:lnTo>
                  <a:pt x="10996" y="6454"/>
                </a:lnTo>
                <a:lnTo>
                  <a:pt x="11115" y="6454"/>
                </a:lnTo>
                <a:lnTo>
                  <a:pt x="11235" y="6514"/>
                </a:lnTo>
                <a:lnTo>
                  <a:pt x="11354" y="6753"/>
                </a:lnTo>
                <a:lnTo>
                  <a:pt x="11593" y="7291"/>
                </a:lnTo>
                <a:lnTo>
                  <a:pt x="11773" y="7530"/>
                </a:lnTo>
                <a:lnTo>
                  <a:pt x="12012" y="7769"/>
                </a:lnTo>
                <a:lnTo>
                  <a:pt x="12490" y="8187"/>
                </a:lnTo>
                <a:lnTo>
                  <a:pt x="13147" y="8665"/>
                </a:lnTo>
                <a:lnTo>
                  <a:pt x="13864" y="9024"/>
                </a:lnTo>
                <a:lnTo>
                  <a:pt x="15358" y="9681"/>
                </a:lnTo>
                <a:lnTo>
                  <a:pt x="16135" y="9980"/>
                </a:lnTo>
                <a:lnTo>
                  <a:pt x="16912" y="10278"/>
                </a:lnTo>
                <a:lnTo>
                  <a:pt x="17689" y="10518"/>
                </a:lnTo>
                <a:lnTo>
                  <a:pt x="18465" y="10697"/>
                </a:lnTo>
                <a:lnTo>
                  <a:pt x="19302" y="10876"/>
                </a:lnTo>
                <a:lnTo>
                  <a:pt x="20079" y="10936"/>
                </a:lnTo>
                <a:lnTo>
                  <a:pt x="20856" y="10996"/>
                </a:lnTo>
                <a:lnTo>
                  <a:pt x="21632" y="10936"/>
                </a:lnTo>
                <a:lnTo>
                  <a:pt x="22409" y="10816"/>
                </a:lnTo>
                <a:lnTo>
                  <a:pt x="23126" y="10637"/>
                </a:lnTo>
                <a:lnTo>
                  <a:pt x="23843" y="10398"/>
                </a:lnTo>
                <a:lnTo>
                  <a:pt x="24501" y="10039"/>
                </a:lnTo>
                <a:lnTo>
                  <a:pt x="25158" y="9621"/>
                </a:lnTo>
                <a:lnTo>
                  <a:pt x="25815" y="9083"/>
                </a:lnTo>
                <a:lnTo>
                  <a:pt x="26413" y="8486"/>
                </a:lnTo>
                <a:lnTo>
                  <a:pt x="26951" y="7769"/>
                </a:lnTo>
                <a:lnTo>
                  <a:pt x="27309" y="7171"/>
                </a:lnTo>
                <a:lnTo>
                  <a:pt x="27727" y="6454"/>
                </a:lnTo>
                <a:lnTo>
                  <a:pt x="28026" y="5737"/>
                </a:lnTo>
                <a:lnTo>
                  <a:pt x="28146" y="5379"/>
                </a:lnTo>
                <a:lnTo>
                  <a:pt x="28205" y="5080"/>
                </a:lnTo>
                <a:lnTo>
                  <a:pt x="28205" y="4482"/>
                </a:lnTo>
                <a:lnTo>
                  <a:pt x="28205" y="4363"/>
                </a:lnTo>
                <a:lnTo>
                  <a:pt x="28146" y="4303"/>
                </a:lnTo>
                <a:lnTo>
                  <a:pt x="28086" y="4363"/>
                </a:lnTo>
                <a:lnTo>
                  <a:pt x="27966" y="4482"/>
                </a:lnTo>
                <a:lnTo>
                  <a:pt x="27668" y="4960"/>
                </a:lnTo>
                <a:lnTo>
                  <a:pt x="26831" y="6514"/>
                </a:lnTo>
                <a:lnTo>
                  <a:pt x="26413" y="7231"/>
                </a:lnTo>
                <a:lnTo>
                  <a:pt x="25995" y="7888"/>
                </a:lnTo>
                <a:lnTo>
                  <a:pt x="25516" y="8546"/>
                </a:lnTo>
                <a:lnTo>
                  <a:pt x="24919" y="9143"/>
                </a:lnTo>
                <a:lnTo>
                  <a:pt x="24620" y="9382"/>
                </a:lnTo>
                <a:lnTo>
                  <a:pt x="24262" y="9621"/>
                </a:lnTo>
                <a:lnTo>
                  <a:pt x="23843" y="9800"/>
                </a:lnTo>
                <a:lnTo>
                  <a:pt x="23425" y="10039"/>
                </a:lnTo>
                <a:lnTo>
                  <a:pt x="22588" y="10278"/>
                </a:lnTo>
                <a:lnTo>
                  <a:pt x="21692" y="10398"/>
                </a:lnTo>
                <a:lnTo>
                  <a:pt x="20856" y="10458"/>
                </a:lnTo>
                <a:lnTo>
                  <a:pt x="19959" y="10398"/>
                </a:lnTo>
                <a:lnTo>
                  <a:pt x="19123" y="10278"/>
                </a:lnTo>
                <a:lnTo>
                  <a:pt x="18226" y="10099"/>
                </a:lnTo>
                <a:lnTo>
                  <a:pt x="17390" y="9800"/>
                </a:lnTo>
                <a:lnTo>
                  <a:pt x="16553" y="9561"/>
                </a:lnTo>
                <a:lnTo>
                  <a:pt x="15179" y="9024"/>
                </a:lnTo>
                <a:lnTo>
                  <a:pt x="14402" y="8725"/>
                </a:lnTo>
                <a:lnTo>
                  <a:pt x="13685" y="8366"/>
                </a:lnTo>
                <a:lnTo>
                  <a:pt x="12968" y="8008"/>
                </a:lnTo>
                <a:lnTo>
                  <a:pt x="12370" y="7530"/>
                </a:lnTo>
                <a:lnTo>
                  <a:pt x="12131" y="7231"/>
                </a:lnTo>
                <a:lnTo>
                  <a:pt x="11892" y="6932"/>
                </a:lnTo>
                <a:lnTo>
                  <a:pt x="11713" y="6633"/>
                </a:lnTo>
                <a:lnTo>
                  <a:pt x="11534" y="6275"/>
                </a:lnTo>
                <a:lnTo>
                  <a:pt x="14641" y="6036"/>
                </a:lnTo>
                <a:lnTo>
                  <a:pt x="17748" y="5737"/>
                </a:lnTo>
                <a:lnTo>
                  <a:pt x="20856" y="5379"/>
                </a:lnTo>
                <a:lnTo>
                  <a:pt x="24023" y="4901"/>
                </a:lnTo>
                <a:lnTo>
                  <a:pt x="27130" y="4363"/>
                </a:lnTo>
                <a:lnTo>
                  <a:pt x="30237" y="3705"/>
                </a:lnTo>
                <a:lnTo>
                  <a:pt x="31791" y="3347"/>
                </a:lnTo>
                <a:lnTo>
                  <a:pt x="33285" y="2929"/>
                </a:lnTo>
                <a:lnTo>
                  <a:pt x="34779" y="2510"/>
                </a:lnTo>
                <a:lnTo>
                  <a:pt x="36213" y="2032"/>
                </a:lnTo>
                <a:lnTo>
                  <a:pt x="36213" y="3526"/>
                </a:lnTo>
                <a:lnTo>
                  <a:pt x="36153" y="5140"/>
                </a:lnTo>
                <a:lnTo>
                  <a:pt x="36033" y="6693"/>
                </a:lnTo>
                <a:lnTo>
                  <a:pt x="35794" y="8187"/>
                </a:lnTo>
                <a:lnTo>
                  <a:pt x="35615" y="8964"/>
                </a:lnTo>
                <a:lnTo>
                  <a:pt x="35436" y="9741"/>
                </a:lnTo>
                <a:lnTo>
                  <a:pt x="35197" y="10458"/>
                </a:lnTo>
                <a:lnTo>
                  <a:pt x="34898" y="11175"/>
                </a:lnTo>
                <a:lnTo>
                  <a:pt x="34540" y="11832"/>
                </a:lnTo>
                <a:lnTo>
                  <a:pt x="34181" y="12549"/>
                </a:lnTo>
                <a:lnTo>
                  <a:pt x="33703" y="13147"/>
                </a:lnTo>
                <a:lnTo>
                  <a:pt x="33225" y="13804"/>
                </a:lnTo>
                <a:lnTo>
                  <a:pt x="32747" y="14342"/>
                </a:lnTo>
                <a:lnTo>
                  <a:pt x="32209" y="14880"/>
                </a:lnTo>
                <a:lnTo>
                  <a:pt x="31014" y="15836"/>
                </a:lnTo>
                <a:lnTo>
                  <a:pt x="29819" y="16732"/>
                </a:lnTo>
                <a:lnTo>
                  <a:pt x="28564" y="17569"/>
                </a:lnTo>
                <a:lnTo>
                  <a:pt x="27249" y="18405"/>
                </a:lnTo>
                <a:lnTo>
                  <a:pt x="26532" y="18764"/>
                </a:lnTo>
                <a:lnTo>
                  <a:pt x="25815" y="19063"/>
                </a:lnTo>
                <a:lnTo>
                  <a:pt x="24501" y="19720"/>
                </a:lnTo>
                <a:lnTo>
                  <a:pt x="23664" y="20019"/>
                </a:lnTo>
                <a:lnTo>
                  <a:pt x="23365" y="20138"/>
                </a:lnTo>
                <a:lnTo>
                  <a:pt x="23186" y="20138"/>
                </a:lnTo>
                <a:lnTo>
                  <a:pt x="23664" y="20198"/>
                </a:lnTo>
                <a:lnTo>
                  <a:pt x="24142" y="20198"/>
                </a:lnTo>
                <a:lnTo>
                  <a:pt x="24560" y="20138"/>
                </a:lnTo>
                <a:lnTo>
                  <a:pt x="25038" y="20019"/>
                </a:lnTo>
                <a:lnTo>
                  <a:pt x="25935" y="19720"/>
                </a:lnTo>
                <a:lnTo>
                  <a:pt x="26831" y="19302"/>
                </a:lnTo>
                <a:lnTo>
                  <a:pt x="27727" y="18823"/>
                </a:lnTo>
                <a:lnTo>
                  <a:pt x="28504" y="18226"/>
                </a:lnTo>
                <a:lnTo>
                  <a:pt x="30058" y="17150"/>
                </a:lnTo>
                <a:lnTo>
                  <a:pt x="31552" y="16015"/>
                </a:lnTo>
                <a:lnTo>
                  <a:pt x="32269" y="15417"/>
                </a:lnTo>
                <a:lnTo>
                  <a:pt x="32926" y="14820"/>
                </a:lnTo>
                <a:lnTo>
                  <a:pt x="33583" y="14103"/>
                </a:lnTo>
                <a:lnTo>
                  <a:pt x="34181" y="13386"/>
                </a:lnTo>
                <a:lnTo>
                  <a:pt x="34659" y="12609"/>
                </a:lnTo>
                <a:lnTo>
                  <a:pt x="35137" y="11772"/>
                </a:lnTo>
                <a:lnTo>
                  <a:pt x="35496" y="10936"/>
                </a:lnTo>
                <a:lnTo>
                  <a:pt x="35854" y="9980"/>
                </a:lnTo>
                <a:lnTo>
                  <a:pt x="36093" y="9083"/>
                </a:lnTo>
                <a:lnTo>
                  <a:pt x="36272" y="8127"/>
                </a:lnTo>
                <a:lnTo>
                  <a:pt x="36452" y="7171"/>
                </a:lnTo>
                <a:lnTo>
                  <a:pt x="36571" y="6215"/>
                </a:lnTo>
                <a:lnTo>
                  <a:pt x="36691" y="4303"/>
                </a:lnTo>
                <a:lnTo>
                  <a:pt x="36631" y="3347"/>
                </a:lnTo>
                <a:lnTo>
                  <a:pt x="36631" y="2929"/>
                </a:lnTo>
                <a:lnTo>
                  <a:pt x="36691" y="2451"/>
                </a:lnTo>
                <a:lnTo>
                  <a:pt x="36870" y="1913"/>
                </a:lnTo>
                <a:lnTo>
                  <a:pt x="36990" y="1614"/>
                </a:lnTo>
                <a:lnTo>
                  <a:pt x="37049" y="1554"/>
                </a:lnTo>
                <a:lnTo>
                  <a:pt x="36990" y="1315"/>
                </a:lnTo>
                <a:lnTo>
                  <a:pt x="36810" y="1196"/>
                </a:lnTo>
                <a:lnTo>
                  <a:pt x="36631" y="1136"/>
                </a:lnTo>
                <a:close/>
                <a:moveTo>
                  <a:pt x="37587" y="1"/>
                </a:moveTo>
                <a:lnTo>
                  <a:pt x="37408" y="60"/>
                </a:lnTo>
                <a:lnTo>
                  <a:pt x="37288" y="120"/>
                </a:lnTo>
                <a:lnTo>
                  <a:pt x="37169" y="240"/>
                </a:lnTo>
                <a:lnTo>
                  <a:pt x="37109" y="359"/>
                </a:lnTo>
                <a:lnTo>
                  <a:pt x="37109" y="718"/>
                </a:lnTo>
                <a:lnTo>
                  <a:pt x="37229" y="1255"/>
                </a:lnTo>
                <a:lnTo>
                  <a:pt x="37348" y="2690"/>
                </a:lnTo>
                <a:lnTo>
                  <a:pt x="37408" y="3347"/>
                </a:lnTo>
                <a:lnTo>
                  <a:pt x="37468" y="4064"/>
                </a:lnTo>
                <a:lnTo>
                  <a:pt x="37408" y="4960"/>
                </a:lnTo>
                <a:lnTo>
                  <a:pt x="37408" y="5797"/>
                </a:lnTo>
                <a:lnTo>
                  <a:pt x="37288" y="6693"/>
                </a:lnTo>
                <a:lnTo>
                  <a:pt x="37169" y="7530"/>
                </a:lnTo>
                <a:lnTo>
                  <a:pt x="36990" y="8426"/>
                </a:lnTo>
                <a:lnTo>
                  <a:pt x="36810" y="9263"/>
                </a:lnTo>
                <a:lnTo>
                  <a:pt x="36571" y="10099"/>
                </a:lnTo>
                <a:lnTo>
                  <a:pt x="36272" y="10936"/>
                </a:lnTo>
                <a:lnTo>
                  <a:pt x="35675" y="12250"/>
                </a:lnTo>
                <a:lnTo>
                  <a:pt x="34958" y="13505"/>
                </a:lnTo>
                <a:lnTo>
                  <a:pt x="34121" y="14760"/>
                </a:lnTo>
                <a:lnTo>
                  <a:pt x="33165" y="15836"/>
                </a:lnTo>
                <a:lnTo>
                  <a:pt x="32149" y="16911"/>
                </a:lnTo>
                <a:lnTo>
                  <a:pt x="31014" y="17867"/>
                </a:lnTo>
                <a:lnTo>
                  <a:pt x="29819" y="18704"/>
                </a:lnTo>
                <a:lnTo>
                  <a:pt x="28564" y="19421"/>
                </a:lnTo>
                <a:lnTo>
                  <a:pt x="27309" y="19959"/>
                </a:lnTo>
                <a:lnTo>
                  <a:pt x="25995" y="20437"/>
                </a:lnTo>
                <a:lnTo>
                  <a:pt x="24680" y="20795"/>
                </a:lnTo>
                <a:lnTo>
                  <a:pt x="23365" y="21034"/>
                </a:lnTo>
                <a:lnTo>
                  <a:pt x="21991" y="21214"/>
                </a:lnTo>
                <a:lnTo>
                  <a:pt x="20617" y="21273"/>
                </a:lnTo>
                <a:lnTo>
                  <a:pt x="19242" y="21273"/>
                </a:lnTo>
                <a:lnTo>
                  <a:pt x="17808" y="21154"/>
                </a:lnTo>
                <a:lnTo>
                  <a:pt x="16434" y="20975"/>
                </a:lnTo>
                <a:lnTo>
                  <a:pt x="15119" y="20676"/>
                </a:lnTo>
                <a:lnTo>
                  <a:pt x="13745" y="20317"/>
                </a:lnTo>
                <a:lnTo>
                  <a:pt x="12430" y="19839"/>
                </a:lnTo>
                <a:lnTo>
                  <a:pt x="11175" y="19361"/>
                </a:lnTo>
                <a:lnTo>
                  <a:pt x="9920" y="18764"/>
                </a:lnTo>
                <a:lnTo>
                  <a:pt x="8785" y="18047"/>
                </a:lnTo>
                <a:lnTo>
                  <a:pt x="7650" y="17330"/>
                </a:lnTo>
                <a:lnTo>
                  <a:pt x="6514" y="16433"/>
                </a:lnTo>
                <a:lnTo>
                  <a:pt x="5439" y="15477"/>
                </a:lnTo>
                <a:lnTo>
                  <a:pt x="4483" y="14402"/>
                </a:lnTo>
                <a:lnTo>
                  <a:pt x="3646" y="13266"/>
                </a:lnTo>
                <a:lnTo>
                  <a:pt x="2869" y="12071"/>
                </a:lnTo>
                <a:lnTo>
                  <a:pt x="2212" y="10816"/>
                </a:lnTo>
                <a:lnTo>
                  <a:pt x="1674" y="9502"/>
                </a:lnTo>
                <a:lnTo>
                  <a:pt x="1136" y="8187"/>
                </a:lnTo>
                <a:lnTo>
                  <a:pt x="838" y="6813"/>
                </a:lnTo>
                <a:lnTo>
                  <a:pt x="599" y="5976"/>
                </a:lnTo>
                <a:lnTo>
                  <a:pt x="479" y="5737"/>
                </a:lnTo>
                <a:lnTo>
                  <a:pt x="359" y="5618"/>
                </a:lnTo>
                <a:lnTo>
                  <a:pt x="180" y="5677"/>
                </a:lnTo>
                <a:lnTo>
                  <a:pt x="120" y="5797"/>
                </a:lnTo>
                <a:lnTo>
                  <a:pt x="61" y="6036"/>
                </a:lnTo>
                <a:lnTo>
                  <a:pt x="1" y="6275"/>
                </a:lnTo>
                <a:lnTo>
                  <a:pt x="61" y="6813"/>
                </a:lnTo>
                <a:lnTo>
                  <a:pt x="120" y="7231"/>
                </a:lnTo>
                <a:lnTo>
                  <a:pt x="240" y="8068"/>
                </a:lnTo>
                <a:lnTo>
                  <a:pt x="419" y="8844"/>
                </a:lnTo>
                <a:lnTo>
                  <a:pt x="658" y="9681"/>
                </a:lnTo>
                <a:lnTo>
                  <a:pt x="957" y="10458"/>
                </a:lnTo>
                <a:lnTo>
                  <a:pt x="1316" y="11175"/>
                </a:lnTo>
                <a:lnTo>
                  <a:pt x="1674" y="11952"/>
                </a:lnTo>
                <a:lnTo>
                  <a:pt x="2092" y="12669"/>
                </a:lnTo>
                <a:lnTo>
                  <a:pt x="2570" y="13386"/>
                </a:lnTo>
                <a:lnTo>
                  <a:pt x="3467" y="14581"/>
                </a:lnTo>
                <a:lnTo>
                  <a:pt x="4483" y="15776"/>
                </a:lnTo>
                <a:lnTo>
                  <a:pt x="5618" y="16852"/>
                </a:lnTo>
                <a:lnTo>
                  <a:pt x="6813" y="17808"/>
                </a:lnTo>
                <a:lnTo>
                  <a:pt x="8068" y="18704"/>
                </a:lnTo>
                <a:lnTo>
                  <a:pt x="9442" y="19481"/>
                </a:lnTo>
                <a:lnTo>
                  <a:pt x="10817" y="20198"/>
                </a:lnTo>
                <a:lnTo>
                  <a:pt x="12311" y="20795"/>
                </a:lnTo>
                <a:lnTo>
                  <a:pt x="13804" y="21273"/>
                </a:lnTo>
                <a:lnTo>
                  <a:pt x="15298" y="21692"/>
                </a:lnTo>
                <a:lnTo>
                  <a:pt x="16852" y="21991"/>
                </a:lnTo>
                <a:lnTo>
                  <a:pt x="18406" y="22170"/>
                </a:lnTo>
                <a:lnTo>
                  <a:pt x="19959" y="22230"/>
                </a:lnTo>
                <a:lnTo>
                  <a:pt x="21513" y="22170"/>
                </a:lnTo>
                <a:lnTo>
                  <a:pt x="23067" y="22050"/>
                </a:lnTo>
                <a:lnTo>
                  <a:pt x="24560" y="21751"/>
                </a:lnTo>
                <a:lnTo>
                  <a:pt x="25457" y="21572"/>
                </a:lnTo>
                <a:lnTo>
                  <a:pt x="26293" y="21333"/>
                </a:lnTo>
                <a:lnTo>
                  <a:pt x="27130" y="20975"/>
                </a:lnTo>
                <a:lnTo>
                  <a:pt x="27966" y="20676"/>
                </a:lnTo>
                <a:lnTo>
                  <a:pt x="28743" y="20258"/>
                </a:lnTo>
                <a:lnTo>
                  <a:pt x="29460" y="19839"/>
                </a:lnTo>
                <a:lnTo>
                  <a:pt x="30237" y="19361"/>
                </a:lnTo>
                <a:lnTo>
                  <a:pt x="30894" y="18823"/>
                </a:lnTo>
                <a:lnTo>
                  <a:pt x="31612" y="18286"/>
                </a:lnTo>
                <a:lnTo>
                  <a:pt x="32209" y="17748"/>
                </a:lnTo>
                <a:lnTo>
                  <a:pt x="32866" y="17150"/>
                </a:lnTo>
                <a:lnTo>
                  <a:pt x="33404" y="16493"/>
                </a:lnTo>
                <a:lnTo>
                  <a:pt x="34002" y="15836"/>
                </a:lnTo>
                <a:lnTo>
                  <a:pt x="34480" y="15178"/>
                </a:lnTo>
                <a:lnTo>
                  <a:pt x="35018" y="14461"/>
                </a:lnTo>
                <a:lnTo>
                  <a:pt x="35436" y="13744"/>
                </a:lnTo>
                <a:lnTo>
                  <a:pt x="35914" y="12967"/>
                </a:lnTo>
                <a:lnTo>
                  <a:pt x="36272" y="12191"/>
                </a:lnTo>
                <a:lnTo>
                  <a:pt x="36631" y="11414"/>
                </a:lnTo>
                <a:lnTo>
                  <a:pt x="36930" y="10577"/>
                </a:lnTo>
                <a:lnTo>
                  <a:pt x="37229" y="9741"/>
                </a:lnTo>
                <a:lnTo>
                  <a:pt x="37468" y="8904"/>
                </a:lnTo>
                <a:lnTo>
                  <a:pt x="37707" y="8068"/>
                </a:lnTo>
                <a:lnTo>
                  <a:pt x="37886" y="7231"/>
                </a:lnTo>
                <a:lnTo>
                  <a:pt x="38005" y="6394"/>
                </a:lnTo>
                <a:lnTo>
                  <a:pt x="38125" y="5498"/>
                </a:lnTo>
                <a:lnTo>
                  <a:pt x="38185" y="4602"/>
                </a:lnTo>
                <a:lnTo>
                  <a:pt x="38185" y="3765"/>
                </a:lnTo>
                <a:lnTo>
                  <a:pt x="38125" y="2869"/>
                </a:lnTo>
                <a:lnTo>
                  <a:pt x="38065" y="1973"/>
                </a:lnTo>
                <a:lnTo>
                  <a:pt x="37946" y="1136"/>
                </a:lnTo>
                <a:lnTo>
                  <a:pt x="37826" y="240"/>
                </a:lnTo>
                <a:lnTo>
                  <a:pt x="37707" y="60"/>
                </a:lnTo>
                <a:lnTo>
                  <a:pt x="37587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7A7D99"/>
              </a:solidFill>
            </a:endParaRPr>
          </a:p>
        </p:txBody>
      </p:sp>
      <p:sp>
        <p:nvSpPr>
          <p:cNvPr id="121" name="Google Shape;121;p4"/>
          <p:cNvSpPr/>
          <p:nvPr/>
        </p:nvSpPr>
        <p:spPr>
          <a:xfrm rot="-5506349">
            <a:off x="8152919" y="4843311"/>
            <a:ext cx="365983" cy="281012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4"/>
          <p:cNvSpPr/>
          <p:nvPr/>
        </p:nvSpPr>
        <p:spPr>
          <a:xfrm rot="-5506848">
            <a:off x="8167949" y="4866558"/>
            <a:ext cx="239023" cy="193412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4"/>
          <p:cNvSpPr/>
          <p:nvPr/>
        </p:nvSpPr>
        <p:spPr>
          <a:xfrm rot="-10292983">
            <a:off x="8081725" y="5069920"/>
            <a:ext cx="215214" cy="309593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7"/>
          <p:cNvSpPr/>
          <p:nvPr/>
        </p:nvSpPr>
        <p:spPr>
          <a:xfrm rot="-1209093">
            <a:off x="8469093" y="5438995"/>
            <a:ext cx="679239" cy="82066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7"/>
          <p:cNvSpPr/>
          <p:nvPr/>
        </p:nvSpPr>
        <p:spPr>
          <a:xfrm>
            <a:off x="8683514" y="5360897"/>
            <a:ext cx="345449" cy="466468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7"/>
          <p:cNvSpPr/>
          <p:nvPr/>
        </p:nvSpPr>
        <p:spPr>
          <a:xfrm>
            <a:off x="7062484" y="-146300"/>
            <a:ext cx="384463" cy="524803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7"/>
          <p:cNvSpPr/>
          <p:nvPr/>
        </p:nvSpPr>
        <p:spPr>
          <a:xfrm>
            <a:off x="8514400" y="2180867"/>
            <a:ext cx="799508" cy="1110715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7"/>
          <p:cNvSpPr/>
          <p:nvPr/>
        </p:nvSpPr>
        <p:spPr>
          <a:xfrm rot="3741344">
            <a:off x="8443905" y="1981528"/>
            <a:ext cx="600748" cy="461272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7"/>
          <p:cNvSpPr/>
          <p:nvPr/>
        </p:nvSpPr>
        <p:spPr>
          <a:xfrm>
            <a:off x="7044713" y="1080003"/>
            <a:ext cx="931540" cy="112549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7"/>
          <p:cNvSpPr/>
          <p:nvPr/>
        </p:nvSpPr>
        <p:spPr>
          <a:xfrm>
            <a:off x="7537850" y="1832567"/>
            <a:ext cx="345449" cy="466468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7"/>
          <p:cNvSpPr/>
          <p:nvPr/>
        </p:nvSpPr>
        <p:spPr>
          <a:xfrm rot="-6335216">
            <a:off x="6716229" y="6181329"/>
            <a:ext cx="1196772" cy="66669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7"/>
          <p:cNvSpPr/>
          <p:nvPr/>
        </p:nvSpPr>
        <p:spPr>
          <a:xfrm>
            <a:off x="7911875" y="-173966"/>
            <a:ext cx="799495" cy="1079577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7"/>
          <p:cNvSpPr/>
          <p:nvPr/>
        </p:nvSpPr>
        <p:spPr>
          <a:xfrm rot="-6692267">
            <a:off x="6676475" y="3272879"/>
            <a:ext cx="923320" cy="51435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7"/>
          <p:cNvSpPr/>
          <p:nvPr/>
        </p:nvSpPr>
        <p:spPr>
          <a:xfrm>
            <a:off x="7317553" y="3195233"/>
            <a:ext cx="281001" cy="38357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7"/>
          <p:cNvSpPr/>
          <p:nvPr/>
        </p:nvSpPr>
        <p:spPr>
          <a:xfrm>
            <a:off x="7663638" y="4196534"/>
            <a:ext cx="679244" cy="91719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7"/>
          <p:cNvSpPr/>
          <p:nvPr/>
        </p:nvSpPr>
        <p:spPr>
          <a:xfrm rot="1318871">
            <a:off x="7170415" y="1110481"/>
            <a:ext cx="615466" cy="1285207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7"/>
          <p:cNvSpPr/>
          <p:nvPr/>
        </p:nvSpPr>
        <p:spPr>
          <a:xfrm>
            <a:off x="7773455" y="-204717"/>
            <a:ext cx="837106" cy="1141076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7"/>
          <p:cNvSpPr/>
          <p:nvPr/>
        </p:nvSpPr>
        <p:spPr>
          <a:xfrm rot="-548659">
            <a:off x="8473306" y="5384373"/>
            <a:ext cx="765854" cy="764681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7"/>
          <p:cNvSpPr/>
          <p:nvPr/>
        </p:nvSpPr>
        <p:spPr>
          <a:xfrm rot="-9290062">
            <a:off x="8355792" y="2269409"/>
            <a:ext cx="776981" cy="1139187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7"/>
          <p:cNvSpPr/>
          <p:nvPr/>
        </p:nvSpPr>
        <p:spPr>
          <a:xfrm rot="5503490">
            <a:off x="6763277" y="5838444"/>
            <a:ext cx="1306627" cy="879830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7"/>
          <p:cNvSpPr/>
          <p:nvPr/>
        </p:nvSpPr>
        <p:spPr>
          <a:xfrm>
            <a:off x="7317563" y="3371613"/>
            <a:ext cx="220297" cy="316907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7"/>
          <p:cNvSpPr/>
          <p:nvPr/>
        </p:nvSpPr>
        <p:spPr>
          <a:xfrm rot="-830047">
            <a:off x="6946689" y="2938536"/>
            <a:ext cx="287064" cy="980923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7"/>
          <p:cNvSpPr/>
          <p:nvPr/>
        </p:nvSpPr>
        <p:spPr>
          <a:xfrm>
            <a:off x="6947912" y="-87894"/>
            <a:ext cx="457954" cy="466423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7"/>
          <p:cNvSpPr/>
          <p:nvPr/>
        </p:nvSpPr>
        <p:spPr>
          <a:xfrm rot="8224608">
            <a:off x="7859224" y="4204361"/>
            <a:ext cx="501993" cy="1028904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7"/>
          <p:cNvSpPr txBox="1">
            <a:spLocks noGrp="1"/>
          </p:cNvSpPr>
          <p:nvPr>
            <p:ph type="title"/>
          </p:nvPr>
        </p:nvSpPr>
        <p:spPr>
          <a:xfrm>
            <a:off x="457200" y="579433"/>
            <a:ext cx="64056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7"/>
          <p:cNvSpPr txBox="1">
            <a:spLocks noGrp="1"/>
          </p:cNvSpPr>
          <p:nvPr>
            <p:ph type="body" idx="1"/>
          </p:nvPr>
        </p:nvSpPr>
        <p:spPr>
          <a:xfrm>
            <a:off x="457200" y="1906733"/>
            <a:ext cx="3167700" cy="4318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༝"/>
              <a:defRPr sz="2200"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187" name="Google Shape;187;p7"/>
          <p:cNvSpPr txBox="1">
            <a:spLocks noGrp="1"/>
          </p:cNvSpPr>
          <p:nvPr>
            <p:ph type="body" idx="2"/>
          </p:nvPr>
        </p:nvSpPr>
        <p:spPr>
          <a:xfrm>
            <a:off x="3815603" y="1906733"/>
            <a:ext cx="3167700" cy="4318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SzPts val="2200"/>
              <a:buChar char="༝"/>
              <a:defRPr sz="2200"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188" name="Google Shape;188;p7"/>
          <p:cNvSpPr txBox="1">
            <a:spLocks noGrp="1"/>
          </p:cNvSpPr>
          <p:nvPr>
            <p:ph type="sldNum" idx="12"/>
          </p:nvPr>
        </p:nvSpPr>
        <p:spPr>
          <a:xfrm>
            <a:off x="8556784" y="6333135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696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62000" y="1905000"/>
            <a:ext cx="37719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86300" y="1905001"/>
            <a:ext cx="37719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86300" y="4000501"/>
            <a:ext cx="37719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A609B6-F3AD-4AF3-8716-0C9090B7A8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2574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52424-3299-4AED-8BC4-62620DFA99FB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F7A7-1A49-487D-9A3E-E74D9686D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52424-3299-4AED-8BC4-62620DFA99FB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F7A7-1A49-487D-9A3E-E74D9686D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52424-3299-4AED-8BC4-62620DFA99FB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F7A7-1A49-487D-9A3E-E74D9686D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52424-3299-4AED-8BC4-62620DFA99FB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F7A7-1A49-487D-9A3E-E74D9686D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52424-3299-4AED-8BC4-62620DFA99FB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F7A7-1A49-487D-9A3E-E74D9686D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52424-3299-4AED-8BC4-62620DFA99FB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F7A7-1A49-487D-9A3E-E74D9686D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52424-3299-4AED-8BC4-62620DFA99FB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F7A7-1A49-487D-9A3E-E74D9686D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52424-3299-4AED-8BC4-62620DFA99FB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CF7A7-1A49-487D-9A3E-E74D9686D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52424-3299-4AED-8BC4-62620DFA99FB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1CF7A7-1A49-487D-9A3E-E74D9686D9B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12" Type="http://schemas.openxmlformats.org/officeDocument/2006/relationships/image" Target="../media/image40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11" Type="http://schemas.openxmlformats.org/officeDocument/2006/relationships/image" Target="../media/image39.jpeg"/><Relationship Id="rId5" Type="http://schemas.openxmlformats.org/officeDocument/2006/relationships/image" Target="../media/image33.jpeg"/><Relationship Id="rId10" Type="http://schemas.openxmlformats.org/officeDocument/2006/relationships/image" Target="../media/image38.jpe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gif"/><Relationship Id="rId3" Type="http://schemas.openxmlformats.org/officeDocument/2006/relationships/hyperlink" Target="http://www.animationlibrary.com/animation/26401/Broccoli/" TargetMode="External"/><Relationship Id="rId7" Type="http://schemas.openxmlformats.org/officeDocument/2006/relationships/hyperlink" Target="http://www.animationlibrary.com/animation/26400/Beet/" TargetMode="External"/><Relationship Id="rId12" Type="http://schemas.openxmlformats.org/officeDocument/2006/relationships/image" Target="../media/image49.wmf"/><Relationship Id="rId2" Type="http://schemas.openxmlformats.org/officeDocument/2006/relationships/image" Target="../media/image43.wmf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5.gif"/><Relationship Id="rId11" Type="http://schemas.openxmlformats.org/officeDocument/2006/relationships/image" Target="../media/image48.gif"/><Relationship Id="rId5" Type="http://schemas.openxmlformats.org/officeDocument/2006/relationships/hyperlink" Target="http://www.animationlibrary.com/animation/26396/Baked_potato/" TargetMode="External"/><Relationship Id="rId10" Type="http://schemas.openxmlformats.org/officeDocument/2006/relationships/image" Target="../media/image47.gif"/><Relationship Id="rId4" Type="http://schemas.openxmlformats.org/officeDocument/2006/relationships/image" Target="../media/image44.gif"/><Relationship Id="rId9" Type="http://schemas.openxmlformats.org/officeDocument/2006/relationships/hyperlink" Target="http://www.animationlibrary.com/animation/26406/Carrot_3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4"/>
          <p:cNvSpPr txBox="1">
            <a:spLocks noGrp="1"/>
          </p:cNvSpPr>
          <p:nvPr>
            <p:ph type="ctrTitle"/>
          </p:nvPr>
        </p:nvSpPr>
        <p:spPr>
          <a:xfrm>
            <a:off x="1428728" y="1571612"/>
            <a:ext cx="6400802" cy="371301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Healthy Eating and the 6 Food Groups</a:t>
            </a:r>
            <a:endParaRPr b="1" dirty="0"/>
          </a:p>
        </p:txBody>
      </p:sp>
      <p:sp>
        <p:nvSpPr>
          <p:cNvPr id="2" name="TextBox 1"/>
          <p:cNvSpPr txBox="1"/>
          <p:nvPr/>
        </p:nvSpPr>
        <p:spPr>
          <a:xfrm>
            <a:off x="1174172" y="1565564"/>
            <a:ext cx="6504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2800" b="1" dirty="0">
                <a:latin typeface="Bradley Hand ITC" panose="03070402050302030203" pitchFamily="66" charset="0"/>
              </a:rPr>
              <a:t>Love Your Body, Treat Your Body Right</a:t>
            </a:r>
            <a:endParaRPr lang="en-US" sz="2800" b="1" dirty="0">
              <a:latin typeface="Bradley Hand ITC" panose="03070402050302030203" pitchFamily="66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385" y="4336470"/>
            <a:ext cx="4381500" cy="250767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857356" cy="1677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0031"/>
            <a:ext cx="7417398" cy="114320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CUT BACK ON SUGARY DRINKS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90063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Drinking or eating  large amounts of sugar can lead to serious health problems as you get older</a:t>
            </a:r>
          </a:p>
          <a:p>
            <a:r>
              <a:rPr lang="en-US" dirty="0"/>
              <a:t> such as increasing your risk of: </a:t>
            </a:r>
          </a:p>
          <a:p>
            <a:pPr marL="63500" indent="0">
              <a:buNone/>
            </a:pPr>
            <a:endParaRPr lang="en-US" dirty="0"/>
          </a:p>
          <a:p>
            <a:pPr lvl="1"/>
            <a:r>
              <a:rPr lang="en-US" dirty="0"/>
              <a:t>tooth decay</a:t>
            </a:r>
          </a:p>
          <a:p>
            <a:pPr lvl="1"/>
            <a:r>
              <a:rPr lang="en-US" dirty="0"/>
              <a:t>gaining too much weight and developing diabetes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 lang="en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4098" y="2357430"/>
            <a:ext cx="2414014" cy="21297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7818" y="1285860"/>
            <a:ext cx="2615411" cy="2129720"/>
          </a:xfrm>
          <a:prstGeom prst="rect">
            <a:avLst/>
          </a:prstGeom>
        </p:spPr>
      </p:pic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500694" y="3786190"/>
            <a:ext cx="2619375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23948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199" y="211380"/>
            <a:ext cx="6405600" cy="1143200"/>
          </a:xfrm>
        </p:spPr>
        <p:txBody>
          <a:bodyPr/>
          <a:lstStyle/>
          <a:p>
            <a:r>
              <a:rPr lang="en-US" b="1" i="1" dirty="0">
                <a:solidFill>
                  <a:srgbClr val="00B0F0"/>
                </a:solidFill>
              </a:rPr>
              <a:t>DRINK WATER INSTEAD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1" y="1247887"/>
            <a:ext cx="5553012" cy="5610048"/>
          </a:xfrm>
        </p:spPr>
        <p:txBody>
          <a:bodyPr/>
          <a:lstStyle/>
          <a:p>
            <a:pPr marL="88900" indent="0">
              <a:buNone/>
            </a:pPr>
            <a:r>
              <a:rPr lang="en-US" b="1" i="1" dirty="0">
                <a:solidFill>
                  <a:srgbClr val="FF0000"/>
                </a:solidFill>
              </a:rPr>
              <a:t>Choose water instead of sugary drinks. </a:t>
            </a:r>
          </a:p>
          <a:p>
            <a:pPr marL="88900" indent="0">
              <a:buNone/>
            </a:pPr>
            <a:endParaRPr lang="en-US" b="1" i="1" dirty="0">
              <a:solidFill>
                <a:srgbClr val="FF0000"/>
              </a:solidFill>
            </a:endParaRPr>
          </a:p>
          <a:p>
            <a:pPr marL="546100" lvl="1" indent="0">
              <a:buNone/>
            </a:pPr>
            <a:endParaRPr lang="en-US" b="1" dirty="0"/>
          </a:p>
          <a:p>
            <a:pPr marL="546100" lvl="1" indent="0">
              <a:buNone/>
            </a:pPr>
            <a:endParaRPr lang="en-US" sz="1800" b="1" dirty="0"/>
          </a:p>
          <a:p>
            <a:pPr marL="546100" lvl="1" indent="0">
              <a:buNone/>
            </a:pPr>
            <a:r>
              <a:rPr lang="en-US" sz="2000" b="1" dirty="0"/>
              <a:t>It keeps your blood flowing, and helps your body get rid of waste. </a:t>
            </a:r>
          </a:p>
          <a:p>
            <a:pPr lvl="1"/>
            <a:endParaRPr lang="en-US" sz="18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20DFA116-C28B-48FB-B311-264E17F667F7}" type="slidenum">
              <a:rPr lang="en-GB" smtClean="0"/>
              <a:pPr/>
              <a:t>11</a:t>
            </a:fld>
            <a:endParaRPr lang="en-GB"/>
          </a:p>
        </p:txBody>
      </p:sp>
      <p:pic>
        <p:nvPicPr>
          <p:cNvPr id="12" name="Picture 11" descr="C:\Users\pittm\Desktop\pictures for booklet\DrinkWaterQuality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40" y="3857628"/>
            <a:ext cx="2786082" cy="2786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Image result for child athlete drinking water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7106" y="2571744"/>
            <a:ext cx="1913576" cy="2666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Children should stick to drinking 'milk and water' according to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1354" y="1571612"/>
            <a:ext cx="1771888" cy="2762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2.1 billion people lack safe drinking water at home, more than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74" y="3857628"/>
            <a:ext cx="2357454" cy="2735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01288" y="2857496"/>
            <a:ext cx="2847975" cy="2133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282" y="3857628"/>
            <a:ext cx="2619375" cy="26812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72726" y="5786454"/>
            <a:ext cx="2619375" cy="13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033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rgbClr val="00B050"/>
                </a:solidFill>
              </a:rPr>
              <a:t>Good </a:t>
            </a:r>
            <a:r>
              <a:rPr lang="en-US" altLang="en-US" b="1" dirty="0">
                <a:solidFill>
                  <a:srgbClr val="FF0000"/>
                </a:solidFill>
              </a:rPr>
              <a:t>Snack</a:t>
            </a:r>
            <a:r>
              <a:rPr lang="en-US" altLang="en-US" b="1" dirty="0">
                <a:solidFill>
                  <a:srgbClr val="00B050"/>
                </a:solidFill>
              </a:rPr>
              <a:t> Ideas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0E77-4B3D-4EE9-9795-9AB8B53F758F}" type="slidenum">
              <a:rPr lang="en-JM" altLang="en-US" smtClean="0"/>
              <a:pPr/>
              <a:t>12</a:t>
            </a:fld>
            <a:endParaRPr lang="en-JM" altLang="en-US"/>
          </a:p>
        </p:txBody>
      </p:sp>
      <p:pic>
        <p:nvPicPr>
          <p:cNvPr id="14338" name="Picture 2" descr="Three Flavors of Cold Fruit Smoothies or Shakes on White 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551" y="4333308"/>
            <a:ext cx="2505075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Rainbow Fruit Cups {Healthy Snack for Children} - My Frugal Adventur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024" y="4497315"/>
            <a:ext cx="2500976" cy="1989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ealthy Veggie Nuggets That Kids LOVE!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410" y="1625583"/>
            <a:ext cx="2619375" cy="233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50+ Healthy Snack Ideas - Tastes Better From Scratc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69694"/>
            <a:ext cx="1810633" cy="1471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" y="4636731"/>
            <a:ext cx="2657475" cy="2286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95084" y="3223817"/>
            <a:ext cx="39153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EAT</a:t>
            </a:r>
            <a:r>
              <a:rPr lang="en-US" b="1" dirty="0"/>
              <a:t> </a:t>
            </a:r>
            <a:r>
              <a:rPr lang="en-US" b="1" dirty="0">
                <a:solidFill>
                  <a:srgbClr val="00B0F0"/>
                </a:solidFill>
              </a:rPr>
              <a:t>MORE</a:t>
            </a:r>
            <a:r>
              <a:rPr lang="en-US" b="1" dirty="0"/>
              <a:t> </a:t>
            </a:r>
            <a:r>
              <a:rPr lang="en-US" b="1" dirty="0">
                <a:solidFill>
                  <a:srgbClr val="FF0000"/>
                </a:solidFill>
              </a:rPr>
              <a:t>FRUITS</a:t>
            </a:r>
            <a:r>
              <a:rPr lang="en-US" b="1" dirty="0"/>
              <a:t> </a:t>
            </a:r>
            <a:r>
              <a:rPr lang="en-US" b="1" dirty="0">
                <a:solidFill>
                  <a:srgbClr val="7030A0"/>
                </a:solidFill>
              </a:rPr>
              <a:t>&amp;</a:t>
            </a:r>
            <a:r>
              <a:rPr lang="en-US" b="1" dirty="0"/>
              <a:t> </a:t>
            </a:r>
            <a:r>
              <a:rPr lang="en-US" b="1" dirty="0">
                <a:solidFill>
                  <a:srgbClr val="FFC000"/>
                </a:solidFill>
              </a:rPr>
              <a:t>VEGETABLES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400056" y="3962384"/>
            <a:ext cx="31184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CUT BACK ON SUGARY DRINKS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549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rgbClr val="00B050"/>
                </a:solidFill>
              </a:rPr>
              <a:t>Good </a:t>
            </a:r>
            <a:r>
              <a:rPr lang="en-US" altLang="en-US" b="1" dirty="0">
                <a:solidFill>
                  <a:srgbClr val="FF0000"/>
                </a:solidFill>
              </a:rPr>
              <a:t>Snack</a:t>
            </a:r>
            <a:r>
              <a:rPr lang="en-US" altLang="en-US" b="1" dirty="0">
                <a:solidFill>
                  <a:srgbClr val="00B050"/>
                </a:solidFill>
              </a:rPr>
              <a:t> Ideas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0E77-4B3D-4EE9-9795-9AB8B53F758F}" type="slidenum">
              <a:rPr lang="en-JM" altLang="en-US" smtClean="0"/>
              <a:pPr/>
              <a:t>13</a:t>
            </a:fld>
            <a:endParaRPr lang="en-JM" altLang="en-US"/>
          </a:p>
        </p:txBody>
      </p:sp>
      <p:pic>
        <p:nvPicPr>
          <p:cNvPr id="2050" name="Picture 2" descr="Dining with the Doc: Healthy Snacks for Kids | The Foodie Physician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4429132"/>
            <a:ext cx="2010469" cy="1760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3636" y="1928802"/>
            <a:ext cx="2300397" cy="14718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8544" y="1928802"/>
            <a:ext cx="1743075" cy="1183581"/>
          </a:xfrm>
          <a:prstGeom prst="rect">
            <a:avLst/>
          </a:prstGeom>
        </p:spPr>
      </p:pic>
      <p:pic>
        <p:nvPicPr>
          <p:cNvPr id="2054" name="Picture 6" descr="25 Healthy Toddler Snacks to Take On the Go (Big Kids Will Like Too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412" y="3214686"/>
            <a:ext cx="1037174" cy="1037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Snacks for kids recipes | BBC Good Foo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1928802"/>
            <a:ext cx="1866900" cy="203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The Importance of Snacking for Toddlers - My Fussy Eater | Easy ..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6974" y="3714752"/>
            <a:ext cx="1743075" cy="1857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Super Fun Healthy Teddy Bear Toast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294" y="3822701"/>
            <a:ext cx="2009775" cy="2320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muffin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68" y="714356"/>
            <a:ext cx="1401852" cy="1619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6" name="Picture 18" descr="Snack of the Day: Smiley Face Pizzas - Cheezburger - Funny Memes ...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857232"/>
            <a:ext cx="2476500" cy="1702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C:\Users\nutritionist\Documents\fruit cocktail.jpg"/>
          <p:cNvPicPr/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071802" y="4500570"/>
            <a:ext cx="2503751" cy="1852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C:\Users\nutritionist\Documents\images-1-150x100.jpg"/>
          <p:cNvPicPr/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214678" y="2071678"/>
            <a:ext cx="2286016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1654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9433"/>
            <a:ext cx="7427229" cy="1143200"/>
          </a:xfrm>
        </p:spPr>
        <p:txBody>
          <a:bodyPr>
            <a:normAutofit fontScale="90000"/>
          </a:bodyPr>
          <a:lstStyle/>
          <a:p>
            <a:r>
              <a:rPr lang="en-US" b="1" i="1" dirty="0"/>
              <a:t>    </a:t>
            </a:r>
            <a:r>
              <a:rPr lang="en-US" b="1" i="1" dirty="0">
                <a:solidFill>
                  <a:srgbClr val="FF0000"/>
                </a:solidFill>
              </a:rPr>
              <a:t>STARTING EARLY CAN END GREAT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295" y="2515829"/>
            <a:ext cx="4758330" cy="422698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D0E77-4B3D-4EE9-9795-9AB8B53F758F}" type="slidenum">
              <a:rPr lang="en-JM" altLang="en-US" smtClean="0"/>
              <a:pPr/>
              <a:t>14</a:t>
            </a:fld>
            <a:endParaRPr lang="en-JM" altLang="en-US"/>
          </a:p>
        </p:txBody>
      </p:sp>
      <p:pic>
        <p:nvPicPr>
          <p:cNvPr id="16388" name="Picture 4" descr="A male athlete holding a weight scale behind a table full of fruits and vegetables isolated on white background Stock Photo - 1705255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340" y="2930925"/>
            <a:ext cx="3785934" cy="378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9926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0000"/>
              <a:buFont typeface="Wingdings" panose="05000000000000000000" pitchFamily="2" charset="2"/>
              <a:buChar char="l"/>
              <a:defRPr sz="2325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57213" indent="-214313">
              <a:spcBef>
                <a:spcPct val="20000"/>
              </a:spcBef>
              <a:buClr>
                <a:schemeClr val="accent1"/>
              </a:buClr>
              <a:buSzPct val="150000"/>
              <a:buChar char="•"/>
              <a:defRPr sz="195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>
              <a:spcBef>
                <a:spcPct val="20000"/>
              </a:spcBef>
              <a:buClr>
                <a:schemeClr val="tx1"/>
              </a:buClr>
              <a:buSzPct val="150000"/>
              <a:buChar char="•"/>
              <a:defRPr sz="165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>
              <a:spcBef>
                <a:spcPct val="20000"/>
              </a:spcBef>
              <a:buClr>
                <a:schemeClr val="tx2"/>
              </a:buClr>
              <a:buSzPct val="15000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>
              <a:spcBef>
                <a:spcPct val="20000"/>
              </a:spcBef>
              <a:buClr>
                <a:schemeClr val="folHlink"/>
              </a:buClr>
              <a:buSzPct val="15000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5000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5A8432B-A175-4254-B047-7BEAF095B843}" type="slidenum">
              <a:rPr lang="en-US" altLang="en-US" sz="1050"/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en-US" sz="1050"/>
          </a:p>
        </p:txBody>
      </p:sp>
      <p:sp>
        <p:nvSpPr>
          <p:cNvPr id="1146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05027" y="3490917"/>
            <a:ext cx="4441109" cy="2452684"/>
          </a:xfrm>
        </p:spPr>
        <p:txBody>
          <a:bodyPr>
            <a:normAutofit/>
          </a:bodyPr>
          <a:lstStyle/>
          <a:p>
            <a:pPr marL="0" indent="0" algn="ctr">
              <a:spcBef>
                <a:spcPct val="50000"/>
              </a:spcBef>
              <a:buNone/>
            </a:pPr>
            <a:r>
              <a:rPr lang="en-US" altLang="en-US" sz="4500" dirty="0">
                <a:latin typeface="Monotype Corsiva" panose="03010101010201010101" pitchFamily="66" charset="0"/>
              </a:rPr>
              <a:t>THAT’S IT</a:t>
            </a:r>
          </a:p>
          <a:p>
            <a:pPr marL="0" indent="0" algn="ctr">
              <a:spcBef>
                <a:spcPct val="50000"/>
              </a:spcBef>
              <a:buNone/>
            </a:pPr>
            <a:r>
              <a:rPr lang="en-US" altLang="en-US" sz="4500" dirty="0">
                <a:latin typeface="Monotype Corsiva" panose="03010101010201010101" pitchFamily="66" charset="0"/>
              </a:rPr>
              <a:t>!!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350" dirty="0"/>
          </a:p>
        </p:txBody>
      </p:sp>
      <p:pic>
        <p:nvPicPr>
          <p:cNvPr id="57348" name="Picture 4" descr="binx0xim[1]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25804" y="5105400"/>
            <a:ext cx="603647" cy="990600"/>
          </a:xfrm>
          <a:noFill/>
        </p:spPr>
      </p:pic>
      <p:pic>
        <p:nvPicPr>
          <p:cNvPr id="114694" name="Picture 7" descr="Broccoli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276" y="2309815"/>
            <a:ext cx="71437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5" name="Picture 11" descr="Baked potato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804" y="2271715"/>
            <a:ext cx="775097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6" name="Picture 13" descr="Beet">
            <a:hlinkClick r:id="rId7"/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1" y="576263"/>
            <a:ext cx="714375" cy="1162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7" name="Picture 15" descr="Carrot 3">
            <a:hlinkClick r:id="rId9"/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712" y="4800600"/>
            <a:ext cx="62031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8" name="Picture 17" descr="http://www.gifs.net/Animation11/Food_and_Drinks/Vegetables/Corn.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462" y="307975"/>
            <a:ext cx="642938" cy="142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 descr="so01047_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345" y="1409701"/>
            <a:ext cx="154186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271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90856" y="1000108"/>
            <a:ext cx="4968600" cy="5466500"/>
          </a:xfrm>
        </p:spPr>
        <p:txBody>
          <a:bodyPr/>
          <a:lstStyle/>
          <a:p>
            <a:endParaRPr lang="en-US" dirty="0"/>
          </a:p>
          <a:p>
            <a:r>
              <a:rPr lang="en-US" b="1" dirty="0"/>
              <a:t>Why do we eat food?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en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2643182"/>
            <a:ext cx="407196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35712247"/>
      </p:ext>
    </p:extLst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eat food in order to get energy to carry out our daily activities, and to remain healthy  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en"/>
          </a:p>
        </p:txBody>
      </p:sp>
      <p:pic>
        <p:nvPicPr>
          <p:cNvPr id="4" name="Picture 4" descr="carrot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4214818"/>
            <a:ext cx="1590675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39498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JM" dirty="0"/>
              <a:t>Importance of Healthy Eating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type="body" idx="1"/>
          </p:nvPr>
        </p:nvSpPr>
        <p:spPr>
          <a:xfrm>
            <a:off x="457200" y="1906733"/>
            <a:ext cx="6653605" cy="4318400"/>
          </a:xfrm>
        </p:spPr>
        <p:txBody>
          <a:bodyPr/>
          <a:lstStyle/>
          <a:p>
            <a:pPr marL="257175" indent="-205740"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n-JM" sz="2800" dirty="0">
                <a:solidFill>
                  <a:srgbClr val="3E3D2D"/>
                </a:solidFill>
                <a:latin typeface="Century Gothic"/>
              </a:rPr>
              <a:t>Healthy eating is important for good health and development</a:t>
            </a:r>
          </a:p>
          <a:p>
            <a:pPr marL="257175" indent="-205740"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endParaRPr lang="en-JM" sz="2800" dirty="0">
              <a:solidFill>
                <a:srgbClr val="3E3D2D"/>
              </a:solidFill>
              <a:latin typeface="Century Gothic"/>
            </a:endParaRPr>
          </a:p>
          <a:p>
            <a:pPr marL="257175" indent="-205740"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en-JM" sz="2800" dirty="0">
                <a:solidFill>
                  <a:srgbClr val="3E3D2D"/>
                </a:solidFill>
                <a:latin typeface="Century Gothic"/>
              </a:rPr>
              <a:t>The “Food Based Dietary Guidelines” help us to understand how to eat healthily   </a:t>
            </a:r>
          </a:p>
          <a:p>
            <a:pPr marL="51435">
              <a:buClr>
                <a:srgbClr val="94C600"/>
              </a:buClr>
              <a:buSzPct val="76000"/>
            </a:pPr>
            <a:r>
              <a:rPr lang="en-JM" sz="2400" dirty="0">
                <a:solidFill>
                  <a:srgbClr val="3E3D2D"/>
                </a:solidFill>
                <a:latin typeface="Century Gothic"/>
              </a:rPr>
              <a:t> </a:t>
            </a:r>
          </a:p>
        </p:txBody>
      </p:sp>
      <p:pic>
        <p:nvPicPr>
          <p:cNvPr id="4" name="Picture 4" descr="bannana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4714884"/>
            <a:ext cx="1600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14193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National Food Based Dietary Guidelines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>
          <a:xfrm>
            <a:off x="5214942" y="1857364"/>
            <a:ext cx="3167700" cy="4318400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Gives a guide to healthy eating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Foods arranged in groups</a:t>
            </a:r>
          </a:p>
          <a:p>
            <a:endParaRPr lang="en-US" dirty="0"/>
          </a:p>
          <a:p>
            <a:r>
              <a:rPr lang="en-US" dirty="0"/>
              <a:t>6 food groups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lang="en"/>
          </a:p>
        </p:txBody>
      </p:sp>
      <p:pic>
        <p:nvPicPr>
          <p:cNvPr id="7" name="Picture 6" descr="G:\Work\FBDG Jamaica 2013-2015\Final Versions\Dietary Guidelines Image - Jamaica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77" y="1846870"/>
            <a:ext cx="4893051" cy="47486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38775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G:\FBDG Jamaica\FBDGs-Poster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370" y="0"/>
            <a:ext cx="473987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2160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Foods are placed into </a:t>
            </a:r>
            <a:r>
              <a:rPr lang="en-US" b="1" dirty="0">
                <a:solidFill>
                  <a:srgbClr val="FF0000"/>
                </a:solidFill>
              </a:rPr>
              <a:t>groups</a:t>
            </a:r>
            <a:r>
              <a:rPr lang="en-US" dirty="0"/>
              <a:t> based on the major nutrients they provide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7</a:t>
            </a:fld>
            <a:endParaRPr lang="en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2" t="66420" r="17506"/>
          <a:stretch/>
        </p:blipFill>
        <p:spPr bwMode="auto">
          <a:xfrm>
            <a:off x="859412" y="1061421"/>
            <a:ext cx="7146239" cy="4805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9021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MAKING HEALTHY CHOICES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93229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6558463" cy="1436905"/>
          </a:xfrm>
        </p:spPr>
        <p:txBody>
          <a:bodyPr>
            <a:normAutofit fontScale="90000"/>
          </a:bodyPr>
          <a:lstStyle/>
          <a:p>
            <a:r>
              <a:rPr lang="en-US" i="1" dirty="0">
                <a:solidFill>
                  <a:srgbClr val="008000"/>
                </a:solidFill>
              </a:rPr>
              <a:t/>
            </a:r>
            <a:br>
              <a:rPr lang="en-US" i="1" dirty="0">
                <a:solidFill>
                  <a:srgbClr val="008000"/>
                </a:solidFill>
              </a:rPr>
            </a:br>
            <a:r>
              <a:rPr lang="en-US" i="1" dirty="0">
                <a:solidFill>
                  <a:srgbClr val="008000"/>
                </a:solidFill>
              </a:rPr>
              <a:t/>
            </a:r>
            <a:br>
              <a:rPr lang="en-US" i="1" dirty="0">
                <a:solidFill>
                  <a:srgbClr val="008000"/>
                </a:solidFill>
              </a:rPr>
            </a:br>
            <a:r>
              <a:rPr lang="en-US" i="1" dirty="0">
                <a:solidFill>
                  <a:srgbClr val="008000"/>
                </a:solidFill>
              </a:rPr>
              <a:t/>
            </a:r>
            <a:br>
              <a:rPr lang="en-US" i="1" dirty="0">
                <a:solidFill>
                  <a:srgbClr val="008000"/>
                </a:solidFill>
              </a:rPr>
            </a:br>
            <a:r>
              <a:rPr lang="en-US" i="1" dirty="0">
                <a:solidFill>
                  <a:srgbClr val="008000"/>
                </a:solidFill>
              </a:rPr>
              <a:t/>
            </a:r>
            <a:br>
              <a:rPr lang="en-US" i="1" dirty="0">
                <a:solidFill>
                  <a:srgbClr val="008000"/>
                </a:solidFill>
              </a:rPr>
            </a:br>
            <a:r>
              <a:rPr lang="en-US" i="1" dirty="0">
                <a:solidFill>
                  <a:srgbClr val="008000"/>
                </a:solidFill>
              </a:rPr>
              <a:t/>
            </a:r>
            <a:br>
              <a:rPr lang="en-US" i="1" dirty="0">
                <a:solidFill>
                  <a:srgbClr val="008000"/>
                </a:solidFill>
              </a:rPr>
            </a:br>
            <a:r>
              <a:rPr lang="en-US" i="1" dirty="0">
                <a:solidFill>
                  <a:srgbClr val="008000"/>
                </a:solidFill>
              </a:rPr>
              <a:t/>
            </a:r>
            <a:br>
              <a:rPr lang="en-US" i="1" dirty="0">
                <a:solidFill>
                  <a:srgbClr val="008000"/>
                </a:solidFill>
              </a:rPr>
            </a:br>
            <a:r>
              <a:rPr lang="en-US" i="1" dirty="0">
                <a:solidFill>
                  <a:srgbClr val="008000"/>
                </a:solidFill>
              </a:rPr>
              <a:t/>
            </a:r>
            <a:br>
              <a:rPr lang="en-US" i="1" dirty="0">
                <a:solidFill>
                  <a:srgbClr val="008000"/>
                </a:solidFill>
              </a:rPr>
            </a:br>
            <a:r>
              <a:rPr lang="en-US" i="1" dirty="0">
                <a:solidFill>
                  <a:srgbClr val="008000"/>
                </a:solidFill>
              </a:rPr>
              <a:t/>
            </a:r>
            <a:br>
              <a:rPr lang="en-US" i="1" dirty="0">
                <a:solidFill>
                  <a:srgbClr val="008000"/>
                </a:solidFill>
              </a:rPr>
            </a:br>
            <a:r>
              <a:rPr lang="en-US" i="1" dirty="0">
                <a:solidFill>
                  <a:srgbClr val="008000"/>
                </a:solidFill>
              </a:rPr>
              <a:t>Reduce your intake of sugary foods/drinks,  fatty and salty foods  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3695100" y="1602843"/>
            <a:ext cx="3167700" cy="431840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/>
          <a:p>
            <a:fld id="{7698B45C-09C7-497B-9261-07F290CB2D4C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08" y="1857363"/>
            <a:ext cx="3875792" cy="4475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french fri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2786058"/>
            <a:ext cx="205740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pastri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230" y="3214686"/>
            <a:ext cx="2228850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2660" y="1142984"/>
            <a:ext cx="2242684" cy="2323171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86380" y="4286256"/>
            <a:ext cx="342902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929190" y="1857364"/>
            <a:ext cx="400052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332829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209</Words>
  <Application>Microsoft Office PowerPoint</Application>
  <PresentationFormat>On-screen Show (4:3)</PresentationFormat>
  <Paragraphs>57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Arial</vt:lpstr>
      <vt:lpstr>Bradley Hand ITC</vt:lpstr>
      <vt:lpstr>Calibri</vt:lpstr>
      <vt:lpstr>Century Gothic</vt:lpstr>
      <vt:lpstr>Chivo</vt:lpstr>
      <vt:lpstr>Monotype Corsiva</vt:lpstr>
      <vt:lpstr>Shadows Into Light Two</vt:lpstr>
      <vt:lpstr>Wingdings</vt:lpstr>
      <vt:lpstr>Wingdings 2</vt:lpstr>
      <vt:lpstr>Office Theme</vt:lpstr>
      <vt:lpstr>Healthy Eating and the 6 Food Groups</vt:lpstr>
      <vt:lpstr>PowerPoint Presentation</vt:lpstr>
      <vt:lpstr>PowerPoint Presentation</vt:lpstr>
      <vt:lpstr>Importance of Healthy Eating</vt:lpstr>
      <vt:lpstr>National Food Based Dietary Guidelines</vt:lpstr>
      <vt:lpstr>PowerPoint Presentation</vt:lpstr>
      <vt:lpstr>PowerPoint Presentation</vt:lpstr>
      <vt:lpstr>PowerPoint Presentation</vt:lpstr>
      <vt:lpstr>        Reduce your intake of sugary foods/drinks,  fatty and salty foods  </vt:lpstr>
      <vt:lpstr>CUT BACK ON SUGARY DRINKS</vt:lpstr>
      <vt:lpstr>DRINK WATER INSTEAD</vt:lpstr>
      <vt:lpstr>Good Snack Ideas</vt:lpstr>
      <vt:lpstr>Good Snack Ideas</vt:lpstr>
      <vt:lpstr>    STARTING EARLY CAN END GREAT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Healthy Eating and the 6 Food Groups</dc:title>
  <dc:creator>Nutritionist</dc:creator>
  <cp:lastModifiedBy>Londi-Ann Ottey</cp:lastModifiedBy>
  <cp:revision>2</cp:revision>
  <dcterms:created xsi:type="dcterms:W3CDTF">2020-08-13T03:26:58Z</dcterms:created>
  <dcterms:modified xsi:type="dcterms:W3CDTF">2022-03-29T20:41:28Z</dcterms:modified>
</cp:coreProperties>
</file>